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sldIdLst>
    <p:sldId id="272"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CCFFFF"/>
    <a:srgbClr val="FFFFCC"/>
    <a:srgbClr val="DDDDDD"/>
    <a:srgbClr val="DCACE2"/>
    <a:srgbClr val="FDF591"/>
    <a:srgbClr val="A4CEEE"/>
    <a:srgbClr val="2D9F7C"/>
    <a:srgbClr val="32B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F2A43-0851-402C-8F88-886150DE16DE}" v="1246" dt="2021-01-26T02:35:20.444"/>
    <p1510:client id="{EA57D9DE-0659-4CF2-BA73-796744726E24}" v="1898" dt="2021-01-26T03:58:34.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19" autoAdjust="0"/>
  </p:normalViewPr>
  <p:slideViewPr>
    <p:cSldViewPr snapToGrid="0">
      <p:cViewPr varScale="1">
        <p:scale>
          <a:sx n="104" d="100"/>
          <a:sy n="104"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184DA70-C731-4C70-880D-CCD4705E623C}"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200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612A279-0833-481D-8C56-F67FD0AC6C50}"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463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587DA83-5663-4C9C-B9AA-0B40A3DAFF81}"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75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BE1D723-8F53-4F53-90B0-1982A396982E}"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514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04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AAAC38D-0552-4C82-B593-E6124DFADBE2}"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171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9DF0F1C-5577-4ACB-BB62-DF8F3C494C7E}" type="datetime1">
              <a:rPr lang="en-US" smtClean="0"/>
              <a:t>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894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775B394-D9F9-4F0C-B15D-605F45CB9E9F}" type="datetime1">
              <a:rPr lang="en-US" smtClean="0"/>
              <a:t>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259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95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8195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2/11/2022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449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5568242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B107D-E9C0-48BC-8288-7791CEFAEF5C}"/>
              </a:ext>
            </a:extLst>
          </p:cNvPr>
          <p:cNvPicPr>
            <a:picLocks noChangeAspect="1"/>
          </p:cNvPicPr>
          <p:nvPr/>
        </p:nvPicPr>
        <p:blipFill rotWithShape="1">
          <a:blip r:embed="rId2"/>
          <a:srcRect t="15668" b="63"/>
          <a:stretch/>
        </p:blipFill>
        <p:spPr>
          <a:xfrm>
            <a:off x="1637" y="10"/>
            <a:ext cx="12191999" cy="6857990"/>
          </a:xfrm>
          <a:prstGeom prst="rect">
            <a:avLst/>
          </a:prstGeom>
        </p:spPr>
      </p:pic>
      <p:sp>
        <p:nvSpPr>
          <p:cNvPr id="3" name="Title 1">
            <a:extLst>
              <a:ext uri="{FF2B5EF4-FFF2-40B4-BE49-F238E27FC236}">
                <a16:creationId xmlns:a16="http://schemas.microsoft.com/office/drawing/2014/main" id="{9AB2EA78-AEB3-469B-9025-3B17201A457B}"/>
              </a:ext>
            </a:extLst>
          </p:cNvPr>
          <p:cNvSpPr txBox="1">
            <a:spLocks/>
          </p:cNvSpPr>
          <p:nvPr/>
        </p:nvSpPr>
        <p:spPr>
          <a:xfrm>
            <a:off x="505122" y="546667"/>
            <a:ext cx="5859740" cy="1301456"/>
          </a:xfrm>
          <a:prstGeom prst="rect">
            <a:avLst/>
          </a:prstGeom>
        </p:spPr>
        <p:txBody>
          <a:bodyPr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700" i="1" dirty="0">
                <a:solidFill>
                  <a:schemeClr val="bg1"/>
                </a:solidFill>
              </a:rPr>
              <a:t>So....you need to do some research or find a book?</a:t>
            </a:r>
            <a:endParaRPr lang="en-US" sz="3700" dirty="0">
              <a:solidFill>
                <a:schemeClr val="bg1"/>
              </a:solidFill>
            </a:endParaRPr>
          </a:p>
        </p:txBody>
      </p:sp>
      <p:sp>
        <p:nvSpPr>
          <p:cNvPr id="5" name="Subtitle 2">
            <a:extLst>
              <a:ext uri="{FF2B5EF4-FFF2-40B4-BE49-F238E27FC236}">
                <a16:creationId xmlns:a16="http://schemas.microsoft.com/office/drawing/2014/main" id="{255E1F2F-E259-4EA8-9FFD-3A10AF541859}"/>
              </a:ext>
            </a:extLst>
          </p:cNvPr>
          <p:cNvSpPr txBox="1">
            <a:spLocks/>
          </p:cNvSpPr>
          <p:nvPr/>
        </p:nvSpPr>
        <p:spPr>
          <a:xfrm>
            <a:off x="7493029" y="1748971"/>
            <a:ext cx="5204092" cy="983212"/>
          </a:xfrm>
          <a:prstGeom prst="rect">
            <a:avLst/>
          </a:prstGeom>
        </p:spPr>
        <p:txBody>
          <a:bodyPr vert="horz" lIns="91440" tIns="45720" rIns="9144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800" dirty="0">
                <a:solidFill>
                  <a:schemeClr val="bg1"/>
                </a:solidFill>
              </a:rPr>
              <a:t>How do you find what you're looking for?</a:t>
            </a:r>
          </a:p>
        </p:txBody>
      </p:sp>
    </p:spTree>
    <p:extLst>
      <p:ext uri="{BB962C8B-B14F-4D97-AF65-F5344CB8AC3E}">
        <p14:creationId xmlns:p14="http://schemas.microsoft.com/office/powerpoint/2010/main" val="27851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8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666D-64FB-4006-8C73-460FEACFC9F9}"/>
              </a:ext>
            </a:extLst>
          </p:cNvPr>
          <p:cNvSpPr>
            <a:spLocks noGrp="1"/>
          </p:cNvSpPr>
          <p:nvPr>
            <p:ph type="title"/>
          </p:nvPr>
        </p:nvSpPr>
        <p:spPr>
          <a:xfrm>
            <a:off x="1692191" y="319654"/>
            <a:ext cx="2747607" cy="1450757"/>
          </a:xfrm>
        </p:spPr>
        <p:txBody>
          <a:bodyPr>
            <a:normAutofit/>
          </a:bodyPr>
          <a:lstStyle/>
          <a:p>
            <a:pPr algn="ctr"/>
            <a:r>
              <a:rPr lang="en-US" sz="7200" dirty="0">
                <a:latin typeface="Biome Light"/>
                <a:cs typeface="Biome Light"/>
              </a:rPr>
              <a:t>400's</a:t>
            </a:r>
            <a:endParaRPr lang="en-US" dirty="0"/>
          </a:p>
        </p:txBody>
      </p:sp>
      <p:sp>
        <p:nvSpPr>
          <p:cNvPr id="3" name="Content Placeholder 2">
            <a:extLst>
              <a:ext uri="{FF2B5EF4-FFF2-40B4-BE49-F238E27FC236}">
                <a16:creationId xmlns:a16="http://schemas.microsoft.com/office/drawing/2014/main" id="{28E44D01-01D0-482D-B605-29875CF2C63B}"/>
              </a:ext>
            </a:extLst>
          </p:cNvPr>
          <p:cNvSpPr>
            <a:spLocks noGrp="1"/>
          </p:cNvSpPr>
          <p:nvPr>
            <p:ph idx="1"/>
          </p:nvPr>
        </p:nvSpPr>
        <p:spPr>
          <a:xfrm>
            <a:off x="1135839" y="1770411"/>
            <a:ext cx="3860310" cy="732644"/>
          </a:xfrm>
          <a:ln>
            <a:solidFill>
              <a:schemeClr val="tx1"/>
            </a:solidFill>
          </a:ln>
        </p:spPr>
        <p:txBody>
          <a:bodyPr vert="horz" lIns="0" tIns="45720" rIns="0" bIns="45720" rtlCol="0" anchor="t">
            <a:normAutofit/>
          </a:bodyPr>
          <a:lstStyle/>
          <a:p>
            <a:pPr marL="0" indent="0" algn="ctr">
              <a:buNone/>
            </a:pPr>
            <a:r>
              <a:rPr lang="en-US" sz="4000" dirty="0">
                <a:latin typeface="Biome Light"/>
                <a:cs typeface="Biome Light"/>
              </a:rPr>
              <a:t>Languages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806066" y="1143000"/>
            <a:ext cx="6096002" cy="4572001"/>
          </a:xfrm>
          <a:prstGeom prst="rect">
            <a:avLst/>
          </a:prstGeom>
        </p:spPr>
      </p:pic>
      <p:sp>
        <p:nvSpPr>
          <p:cNvPr id="5" name="TextBox 4"/>
          <p:cNvSpPr txBox="1"/>
          <p:nvPr/>
        </p:nvSpPr>
        <p:spPr>
          <a:xfrm>
            <a:off x="1135839" y="2879135"/>
            <a:ext cx="4307595" cy="138499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2800" dirty="0"/>
              <a:t>Learn a foreign language</a:t>
            </a:r>
          </a:p>
          <a:p>
            <a:pPr marL="285750" indent="-285750">
              <a:lnSpc>
                <a:spcPct val="150000"/>
              </a:lnSpc>
              <a:buFont typeface="Arial" panose="020B0604020202020204" pitchFamily="34" charset="0"/>
              <a:buChar char="•"/>
            </a:pPr>
            <a:r>
              <a:rPr lang="en-AU" sz="2800" dirty="0"/>
              <a:t>Grammar</a:t>
            </a:r>
          </a:p>
        </p:txBody>
      </p:sp>
    </p:spTree>
    <p:extLst>
      <p:ext uri="{BB962C8B-B14F-4D97-AF65-F5344CB8AC3E}">
        <p14:creationId xmlns:p14="http://schemas.microsoft.com/office/powerpoint/2010/main" val="83946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423037"/>
            <a:ext cx="7470735" cy="5603051"/>
          </a:xfrm>
          <a:prstGeom prst="rect">
            <a:avLst/>
          </a:prstGeom>
        </p:spPr>
      </p:pic>
      <p:sp>
        <p:nvSpPr>
          <p:cNvPr id="2" name="Title 1">
            <a:extLst>
              <a:ext uri="{FF2B5EF4-FFF2-40B4-BE49-F238E27FC236}">
                <a16:creationId xmlns:a16="http://schemas.microsoft.com/office/drawing/2014/main" id="{65C5ED5F-D92D-4C04-8D2A-2FA7D1EBC150}"/>
              </a:ext>
            </a:extLst>
          </p:cNvPr>
          <p:cNvSpPr>
            <a:spLocks noGrp="1"/>
          </p:cNvSpPr>
          <p:nvPr>
            <p:ph type="title"/>
          </p:nvPr>
        </p:nvSpPr>
        <p:spPr>
          <a:xfrm>
            <a:off x="406400" y="264405"/>
            <a:ext cx="4000346" cy="1304707"/>
          </a:xfrm>
          <a:pattFill prst="pct80">
            <a:fgClr>
              <a:srgbClr val="ED7D31"/>
            </a:fgClr>
            <a:bgClr>
              <a:schemeClr val="bg1"/>
            </a:bgClr>
          </a:pattFill>
        </p:spPr>
        <p:txBody>
          <a:bodyPr>
            <a:normAutofit/>
          </a:bodyPr>
          <a:lstStyle/>
          <a:p>
            <a:pPr algn="ctr"/>
            <a:r>
              <a:rPr lang="en-US" sz="7200" dirty="0"/>
              <a:t>500's</a:t>
            </a:r>
            <a:endParaRPr lang="en-US" dirty="0"/>
          </a:p>
        </p:txBody>
      </p:sp>
      <p:sp>
        <p:nvSpPr>
          <p:cNvPr id="3" name="Content Placeholder 2">
            <a:extLst>
              <a:ext uri="{FF2B5EF4-FFF2-40B4-BE49-F238E27FC236}">
                <a16:creationId xmlns:a16="http://schemas.microsoft.com/office/drawing/2014/main" id="{F263AB7D-65AB-45BE-9861-E43D27D7B626}"/>
              </a:ext>
            </a:extLst>
          </p:cNvPr>
          <p:cNvSpPr>
            <a:spLocks noGrp="1"/>
          </p:cNvSpPr>
          <p:nvPr>
            <p:ph idx="1"/>
          </p:nvPr>
        </p:nvSpPr>
        <p:spPr>
          <a:xfrm>
            <a:off x="406400" y="2973953"/>
            <a:ext cx="4000346" cy="3052135"/>
          </a:xfrm>
          <a:pattFill prst="pct80">
            <a:fgClr>
              <a:srgbClr val="ED7D31"/>
            </a:fgClr>
            <a:bgClr>
              <a:schemeClr val="bg1"/>
            </a:bgClr>
          </a:pattFill>
        </p:spPr>
        <p:txBody>
          <a:bodyPr vert="horz" lIns="0" tIns="45720" rIns="0" bIns="45720" rtlCol="0" anchor="t">
            <a:noAutofit/>
          </a:bodyPr>
          <a:lstStyle/>
          <a:p>
            <a:pPr marL="285750" indent="-285750">
              <a:lnSpc>
                <a:spcPct val="100000"/>
              </a:lnSpc>
              <a:spcBef>
                <a:spcPts val="0"/>
              </a:spcBef>
              <a:spcAft>
                <a:spcPts val="0"/>
              </a:spcAft>
              <a:buFont typeface="Arial" panose="020F0502020204030204" pitchFamily="34" charset="0"/>
              <a:buChar char="•"/>
            </a:pPr>
            <a:r>
              <a:rPr lang="en-US" sz="2800" dirty="0">
                <a:solidFill>
                  <a:srgbClr val="2B2A2A"/>
                </a:solidFill>
                <a:latin typeface="Biome Light"/>
                <a:cs typeface="Biome Light"/>
              </a:rPr>
              <a:t>Space</a:t>
            </a:r>
            <a:endParaRPr lang="en-US" sz="2800" dirty="0">
              <a:solidFill>
                <a:srgbClr val="2B2A2A"/>
              </a:solidFill>
              <a:latin typeface="Biome Light"/>
              <a:ea typeface="+mn-lt"/>
              <a:cs typeface="Biome Light"/>
            </a:endParaRPr>
          </a:p>
          <a:p>
            <a:pPr marL="285750" indent="-285750">
              <a:lnSpc>
                <a:spcPct val="100000"/>
              </a:lnSpc>
              <a:spcBef>
                <a:spcPts val="0"/>
              </a:spcBef>
              <a:spcAft>
                <a:spcPts val="0"/>
              </a:spcAft>
              <a:buFont typeface="Arial" panose="020F0502020204030204" pitchFamily="34" charset="0"/>
              <a:buChar char="•"/>
            </a:pPr>
            <a:r>
              <a:rPr lang="en-US" sz="2800" dirty="0">
                <a:solidFill>
                  <a:srgbClr val="2B2A2A"/>
                </a:solidFill>
                <a:latin typeface="Biome Light"/>
                <a:cs typeface="Biome Light"/>
              </a:rPr>
              <a:t>Weather</a:t>
            </a:r>
          </a:p>
          <a:p>
            <a:pPr marL="285750" indent="-285750">
              <a:lnSpc>
                <a:spcPct val="100000"/>
              </a:lnSpc>
              <a:spcBef>
                <a:spcPts val="0"/>
              </a:spcBef>
              <a:spcAft>
                <a:spcPts val="0"/>
              </a:spcAft>
              <a:buFont typeface="Arial" panose="020F0502020204030204" pitchFamily="34" charset="0"/>
              <a:buChar char="•"/>
            </a:pPr>
            <a:r>
              <a:rPr lang="en-US" sz="2800" dirty="0">
                <a:solidFill>
                  <a:srgbClr val="2B2A2A"/>
                </a:solidFill>
                <a:latin typeface="Biome Light"/>
                <a:cs typeface="Biome Light"/>
              </a:rPr>
              <a:t>Rocks and Crystals</a:t>
            </a:r>
          </a:p>
          <a:p>
            <a:pPr marL="285750" lvl="0" indent="-285750">
              <a:lnSpc>
                <a:spcPct val="100000"/>
              </a:lnSpc>
              <a:spcBef>
                <a:spcPts val="0"/>
              </a:spcBef>
              <a:spcAft>
                <a:spcPts val="0"/>
              </a:spcAft>
              <a:buClrTx/>
              <a:buSzTx/>
              <a:buFont typeface="Arial,Sans-Serif"/>
              <a:buChar char="•"/>
            </a:pPr>
            <a:r>
              <a:rPr lang="en-US" sz="2800" dirty="0">
                <a:solidFill>
                  <a:srgbClr val="2B2A2A"/>
                </a:solidFill>
                <a:latin typeface="Biome Light"/>
                <a:cs typeface="Biome Light"/>
              </a:rPr>
              <a:t>Dinosaurs</a:t>
            </a:r>
            <a:endParaRPr lang="en-US" sz="2800" dirty="0">
              <a:solidFill>
                <a:srgbClr val="2B2A2A"/>
              </a:solidFill>
              <a:ea typeface="+mn-lt"/>
              <a:cs typeface="+mn-lt"/>
            </a:endParaRPr>
          </a:p>
          <a:p>
            <a:pPr marL="285750" lvl="0" indent="-285750">
              <a:lnSpc>
                <a:spcPct val="100000"/>
              </a:lnSpc>
              <a:spcBef>
                <a:spcPts val="0"/>
              </a:spcBef>
              <a:spcAft>
                <a:spcPts val="0"/>
              </a:spcAft>
              <a:buClrTx/>
              <a:buSzTx/>
              <a:buFont typeface="Arial,Sans-Serif"/>
              <a:buChar char="•"/>
            </a:pPr>
            <a:r>
              <a:rPr lang="en-US" sz="2800" dirty="0">
                <a:solidFill>
                  <a:srgbClr val="2B2A2A"/>
                </a:solidFill>
                <a:latin typeface="Biome Light"/>
                <a:cs typeface="Biome Light"/>
              </a:rPr>
              <a:t>Animals</a:t>
            </a:r>
            <a:endParaRPr lang="en-US" sz="2800" dirty="0">
              <a:solidFill>
                <a:srgbClr val="2B2A2A"/>
              </a:solidFill>
              <a:ea typeface="+mn-lt"/>
              <a:cs typeface="+mn-lt"/>
            </a:endParaRPr>
          </a:p>
          <a:p>
            <a:pPr marL="285750" lvl="0" indent="-285750">
              <a:lnSpc>
                <a:spcPct val="100000"/>
              </a:lnSpc>
              <a:spcBef>
                <a:spcPts val="0"/>
              </a:spcBef>
              <a:spcAft>
                <a:spcPts val="0"/>
              </a:spcAft>
              <a:buClrTx/>
              <a:buSzTx/>
              <a:buFont typeface="Arial,Sans-Serif"/>
              <a:buChar char="•"/>
            </a:pPr>
            <a:r>
              <a:rPr lang="en-US" sz="2800" dirty="0">
                <a:solidFill>
                  <a:srgbClr val="2B2A2A"/>
                </a:solidFill>
                <a:latin typeface="Biome Light"/>
                <a:cs typeface="Biome Light"/>
              </a:rPr>
              <a:t>Plants</a:t>
            </a:r>
            <a:endParaRPr lang="en-US" sz="2800" dirty="0">
              <a:solidFill>
                <a:srgbClr val="2B2A2A"/>
              </a:solidFill>
              <a:ea typeface="+mn-lt"/>
              <a:cs typeface="+mn-lt"/>
            </a:endParaRPr>
          </a:p>
          <a:p>
            <a:pPr marL="285750" lvl="0" indent="-285750">
              <a:lnSpc>
                <a:spcPct val="100000"/>
              </a:lnSpc>
              <a:spcBef>
                <a:spcPts val="0"/>
              </a:spcBef>
              <a:spcAft>
                <a:spcPts val="0"/>
              </a:spcAft>
              <a:buClrTx/>
              <a:buSzTx/>
              <a:buFont typeface="Arial,Sans-Serif"/>
              <a:buChar char="•"/>
            </a:pPr>
            <a:r>
              <a:rPr lang="en-US" sz="2800" dirty="0">
                <a:solidFill>
                  <a:srgbClr val="2B2A2A"/>
                </a:solidFill>
                <a:latin typeface="Biome Light"/>
                <a:cs typeface="Biome Light"/>
              </a:rPr>
              <a:t>Sharks</a:t>
            </a:r>
            <a:endParaRPr lang="en-US" sz="2800" dirty="0">
              <a:solidFill>
                <a:srgbClr val="2B2A2A"/>
              </a:solidFill>
            </a:endParaRPr>
          </a:p>
          <a:p>
            <a:pPr marL="285750" indent="-285750">
              <a:lnSpc>
                <a:spcPct val="100000"/>
              </a:lnSpc>
              <a:spcBef>
                <a:spcPts val="0"/>
              </a:spcBef>
              <a:spcAft>
                <a:spcPts val="0"/>
              </a:spcAft>
              <a:buFont typeface="Arial,Sans-Serif" panose="020F0502020204030204" pitchFamily="34" charset="0"/>
              <a:buChar char="•"/>
            </a:pPr>
            <a:endParaRPr lang="en-US" sz="3200" dirty="0">
              <a:solidFill>
                <a:srgbClr val="2B2A2A"/>
              </a:solidFill>
              <a:latin typeface="Biome Light"/>
              <a:ea typeface="+mn-lt"/>
              <a:cs typeface="Biome Light"/>
            </a:endParaRPr>
          </a:p>
          <a:p>
            <a:pPr marL="285750" indent="-285750">
              <a:lnSpc>
                <a:spcPct val="100000"/>
              </a:lnSpc>
              <a:spcBef>
                <a:spcPts val="0"/>
              </a:spcBef>
              <a:spcAft>
                <a:spcPts val="0"/>
              </a:spcAft>
              <a:buFont typeface="Arial,Sans-Serif" panose="020F0502020204030204" pitchFamily="34" charset="0"/>
              <a:buChar char="•"/>
            </a:pPr>
            <a:endParaRPr lang="en-US" dirty="0">
              <a:solidFill>
                <a:srgbClr val="2B2A2A"/>
              </a:solidFill>
              <a:latin typeface="Biome Light"/>
              <a:ea typeface="+mn-lt"/>
              <a:cs typeface="Biome Light"/>
            </a:endParaRPr>
          </a:p>
          <a:p>
            <a:endParaRPr lang="en-US" dirty="0"/>
          </a:p>
        </p:txBody>
      </p:sp>
      <p:sp>
        <p:nvSpPr>
          <p:cNvPr id="5" name="Content Placeholder 2">
            <a:extLst>
              <a:ext uri="{FF2B5EF4-FFF2-40B4-BE49-F238E27FC236}">
                <a16:creationId xmlns:a16="http://schemas.microsoft.com/office/drawing/2014/main" id="{50E47E76-7743-40DF-937F-6ED2BE38899A}"/>
              </a:ext>
            </a:extLst>
          </p:cNvPr>
          <p:cNvSpPr txBox="1">
            <a:spLocks/>
          </p:cNvSpPr>
          <p:nvPr/>
        </p:nvSpPr>
        <p:spPr>
          <a:xfrm>
            <a:off x="4772133" y="2102450"/>
            <a:ext cx="3013495"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6718DAEC-28A8-49D9-B97B-BCC4CAAA5852}"/>
              </a:ext>
            </a:extLst>
          </p:cNvPr>
          <p:cNvSpPr txBox="1"/>
          <p:nvPr/>
        </p:nvSpPr>
        <p:spPr>
          <a:xfrm>
            <a:off x="406401" y="1747392"/>
            <a:ext cx="4000346" cy="1077218"/>
          </a:xfrm>
          <a:prstGeom prst="rect">
            <a:avLst/>
          </a:prstGeom>
          <a:pattFill prst="pct80">
            <a:fgClr>
              <a:srgbClr val="ED7D31"/>
            </a:fgClr>
            <a:bgClr>
              <a:schemeClr val="bg1"/>
            </a:bgClr>
          </a:patt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B2A2A"/>
                </a:solidFill>
                <a:latin typeface="Biome Light"/>
                <a:cs typeface="Biome Light"/>
              </a:rPr>
              <a:t>Natural Sciences &amp; </a:t>
            </a:r>
          </a:p>
          <a:p>
            <a:r>
              <a:rPr lang="en-US" sz="3200" dirty="0">
                <a:solidFill>
                  <a:srgbClr val="2B2A2A"/>
                </a:solidFill>
                <a:latin typeface="Biome Light"/>
                <a:cs typeface="Biome Light"/>
              </a:rPr>
              <a:t>Mathematics</a:t>
            </a:r>
          </a:p>
        </p:txBody>
      </p:sp>
    </p:spTree>
    <p:extLst>
      <p:ext uri="{BB962C8B-B14F-4D97-AF65-F5344CB8AC3E}">
        <p14:creationId xmlns:p14="http://schemas.microsoft.com/office/powerpoint/2010/main" val="158364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18" y="376630"/>
            <a:ext cx="7823381" cy="5867536"/>
          </a:xfrm>
          <a:prstGeom prst="rect">
            <a:avLst/>
          </a:prstGeom>
        </p:spPr>
      </p:pic>
      <p:sp>
        <p:nvSpPr>
          <p:cNvPr id="2" name="Title 1">
            <a:extLst>
              <a:ext uri="{FF2B5EF4-FFF2-40B4-BE49-F238E27FC236}">
                <a16:creationId xmlns:a16="http://schemas.microsoft.com/office/drawing/2014/main" id="{7493265E-5918-4EAC-84E8-F7C3510A989E}"/>
              </a:ext>
            </a:extLst>
          </p:cNvPr>
          <p:cNvSpPr>
            <a:spLocks noGrp="1"/>
          </p:cNvSpPr>
          <p:nvPr>
            <p:ph type="title"/>
          </p:nvPr>
        </p:nvSpPr>
        <p:spPr>
          <a:xfrm>
            <a:off x="647788" y="363146"/>
            <a:ext cx="2923877" cy="1450757"/>
          </a:xfrm>
          <a:pattFill prst="pct80">
            <a:fgClr>
              <a:srgbClr val="C00000"/>
            </a:fgClr>
            <a:bgClr>
              <a:schemeClr val="bg1"/>
            </a:bgClr>
          </a:pattFill>
        </p:spPr>
        <p:txBody>
          <a:bodyPr>
            <a:normAutofit/>
          </a:bodyPr>
          <a:lstStyle/>
          <a:p>
            <a:pPr algn="ctr"/>
            <a:r>
              <a:rPr lang="en-US" sz="7200" dirty="0">
                <a:solidFill>
                  <a:schemeClr val="bg1"/>
                </a:solidFill>
                <a:latin typeface="Biome Light" panose="020B0303030204020804" pitchFamily="34" charset="0"/>
                <a:cs typeface="Biome Light" panose="020B0303030204020804" pitchFamily="34" charset="0"/>
              </a:rPr>
              <a:t>600's</a:t>
            </a:r>
            <a:endParaRPr lang="en-US" dirty="0">
              <a:solidFill>
                <a:schemeClr val="bg1"/>
              </a:solidFill>
              <a:latin typeface="Biome Light" panose="020B0303030204020804" pitchFamily="34" charset="0"/>
              <a:cs typeface="Biome Light" panose="020B0303030204020804" pitchFamily="34" charset="0"/>
            </a:endParaRPr>
          </a:p>
        </p:txBody>
      </p:sp>
      <p:sp>
        <p:nvSpPr>
          <p:cNvPr id="3" name="Content Placeholder 2">
            <a:extLst>
              <a:ext uri="{FF2B5EF4-FFF2-40B4-BE49-F238E27FC236}">
                <a16:creationId xmlns:a16="http://schemas.microsoft.com/office/drawing/2014/main" id="{BD6545D8-6D69-435D-9CFF-C6BB1572A96A}"/>
              </a:ext>
            </a:extLst>
          </p:cNvPr>
          <p:cNvSpPr>
            <a:spLocks noGrp="1"/>
          </p:cNvSpPr>
          <p:nvPr>
            <p:ph idx="1"/>
          </p:nvPr>
        </p:nvSpPr>
        <p:spPr>
          <a:xfrm>
            <a:off x="647789" y="2001552"/>
            <a:ext cx="2923877" cy="568898"/>
          </a:xfrm>
          <a:pattFill prst="pct80">
            <a:fgClr>
              <a:srgbClr val="C00000"/>
            </a:fgClr>
            <a:bgClr>
              <a:schemeClr val="bg1"/>
            </a:bgClr>
          </a:pattFill>
          <a:ln>
            <a:solidFill>
              <a:schemeClr val="tx1"/>
            </a:solidFill>
          </a:ln>
        </p:spPr>
        <p:txBody>
          <a:bodyPr vert="horz" lIns="0" tIns="45720" rIns="0" bIns="45720" rtlCol="0" anchor="t">
            <a:normAutofit/>
          </a:bodyPr>
          <a:lstStyle/>
          <a:p>
            <a:r>
              <a:rPr lang="en-US" sz="3200" dirty="0">
                <a:solidFill>
                  <a:schemeClr val="bg1"/>
                </a:solidFill>
                <a:latin typeface="Biome Light"/>
                <a:cs typeface="Biome Light"/>
              </a:rPr>
              <a:t>Technology</a:t>
            </a:r>
            <a:endParaRPr lang="en-US" sz="3200" dirty="0">
              <a:solidFill>
                <a:schemeClr val="bg1"/>
              </a:solidFill>
            </a:endParaRPr>
          </a:p>
          <a:p>
            <a:endParaRPr lang="en-US" dirty="0"/>
          </a:p>
          <a:p>
            <a:endParaRPr lang="en-US" dirty="0"/>
          </a:p>
        </p:txBody>
      </p:sp>
      <p:sp>
        <p:nvSpPr>
          <p:cNvPr id="4" name="TextBox 3">
            <a:extLst>
              <a:ext uri="{FF2B5EF4-FFF2-40B4-BE49-F238E27FC236}">
                <a16:creationId xmlns:a16="http://schemas.microsoft.com/office/drawing/2014/main" id="{45B64A3B-8D4A-4823-B197-3CCB746A309E}"/>
              </a:ext>
            </a:extLst>
          </p:cNvPr>
          <p:cNvSpPr txBox="1"/>
          <p:nvPr/>
        </p:nvSpPr>
        <p:spPr>
          <a:xfrm>
            <a:off x="647788" y="2858624"/>
            <a:ext cx="2923877" cy="3385542"/>
          </a:xfrm>
          <a:prstGeom prst="rect">
            <a:avLst/>
          </a:prstGeom>
          <a:pattFill prst="pct80">
            <a:fgClr>
              <a:srgbClr val="C00000"/>
            </a:fgClr>
            <a:bgClr>
              <a:schemeClr val="bg1"/>
            </a:bgClr>
          </a:patt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solidFill>
                  <a:schemeClr val="bg1"/>
                </a:solidFill>
                <a:latin typeface="Biome Light"/>
                <a:cs typeface="Biome Light"/>
              </a:rPr>
              <a:t>The human body</a:t>
            </a:r>
          </a:p>
          <a:p>
            <a:pPr marL="285750" indent="-285750">
              <a:buFont typeface="Arial"/>
              <a:buChar char="•"/>
            </a:pPr>
            <a:r>
              <a:rPr lang="en-US" sz="2800" dirty="0">
                <a:solidFill>
                  <a:schemeClr val="bg1"/>
                </a:solidFill>
                <a:latin typeface="Biome Light"/>
                <a:cs typeface="Biome Light"/>
              </a:rPr>
              <a:t>Pets</a:t>
            </a:r>
          </a:p>
          <a:p>
            <a:pPr marL="285750" indent="-285750">
              <a:buFont typeface="Arial,Sans-Serif"/>
              <a:buChar char="•"/>
            </a:pPr>
            <a:r>
              <a:rPr lang="en-US" sz="2800" dirty="0">
                <a:solidFill>
                  <a:schemeClr val="bg1"/>
                </a:solidFill>
                <a:latin typeface="Biome Light"/>
                <a:cs typeface="Biome Light"/>
              </a:rPr>
              <a:t>Cook Books</a:t>
            </a:r>
            <a:endParaRPr lang="en-US" sz="2800" dirty="0">
              <a:solidFill>
                <a:schemeClr val="bg1"/>
              </a:solidFill>
              <a:latin typeface="Biome Light"/>
              <a:ea typeface="+mn-lt"/>
              <a:cs typeface="+mn-lt"/>
            </a:endParaRPr>
          </a:p>
          <a:p>
            <a:pPr marL="285750" indent="-285750">
              <a:buFont typeface="Arial,Sans-Serif"/>
              <a:buChar char="•"/>
            </a:pPr>
            <a:r>
              <a:rPr lang="en-US" sz="2800" dirty="0">
                <a:solidFill>
                  <a:schemeClr val="bg1"/>
                </a:solidFill>
                <a:latin typeface="Biome Light"/>
                <a:cs typeface="Biome Light"/>
              </a:rPr>
              <a:t>Cars</a:t>
            </a:r>
            <a:endParaRPr lang="en-US" sz="2800" dirty="0">
              <a:solidFill>
                <a:schemeClr val="bg1"/>
              </a:solidFill>
              <a:latin typeface="Biome Light"/>
              <a:ea typeface="+mn-lt"/>
              <a:cs typeface="+mn-lt"/>
            </a:endParaRPr>
          </a:p>
          <a:p>
            <a:pPr marL="285750" indent="-285750">
              <a:buFont typeface="Arial,Sans-Serif"/>
              <a:buChar char="•"/>
            </a:pPr>
            <a:r>
              <a:rPr lang="en-US" sz="2800" dirty="0">
                <a:solidFill>
                  <a:schemeClr val="bg1"/>
                </a:solidFill>
                <a:latin typeface="Biome Light"/>
                <a:cs typeface="Biome Light"/>
              </a:rPr>
              <a:t>Transport</a:t>
            </a:r>
            <a:endParaRPr lang="en-US" sz="2800" dirty="0">
              <a:solidFill>
                <a:schemeClr val="bg1"/>
              </a:solidFill>
              <a:latin typeface="Biome Light"/>
              <a:ea typeface="+mn-lt"/>
              <a:cs typeface="+mn-lt"/>
            </a:endParaRPr>
          </a:p>
          <a:p>
            <a:pPr marL="285750" indent="-285750">
              <a:buFont typeface="Arial"/>
              <a:buChar char="•"/>
            </a:pPr>
            <a:endParaRPr lang="en-US" sz="2800" dirty="0">
              <a:solidFill>
                <a:schemeClr val="bg1"/>
              </a:solidFill>
              <a:latin typeface="Biome Light"/>
              <a:cs typeface="Biome Light"/>
            </a:endParaRPr>
          </a:p>
          <a:p>
            <a:pPr marL="285750" indent="-285750">
              <a:buFont typeface="Arial"/>
              <a:buChar char="•"/>
            </a:pPr>
            <a:endParaRPr lang="en-US" dirty="0">
              <a:solidFill>
                <a:schemeClr val="bg1"/>
              </a:solidFill>
            </a:endParaRPr>
          </a:p>
        </p:txBody>
      </p:sp>
    </p:spTree>
    <p:extLst>
      <p:ext uri="{BB962C8B-B14F-4D97-AF65-F5344CB8AC3E}">
        <p14:creationId xmlns:p14="http://schemas.microsoft.com/office/powerpoint/2010/main" val="409032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566" y="524107"/>
            <a:ext cx="7746380" cy="5809785"/>
          </a:xfrm>
          <a:prstGeom prst="rect">
            <a:avLst/>
          </a:prstGeom>
        </p:spPr>
      </p:pic>
      <p:sp>
        <p:nvSpPr>
          <p:cNvPr id="2" name="Title 1">
            <a:extLst>
              <a:ext uri="{FF2B5EF4-FFF2-40B4-BE49-F238E27FC236}">
                <a16:creationId xmlns:a16="http://schemas.microsoft.com/office/drawing/2014/main" id="{CE12E9CF-BF55-4593-B818-96FD28E0BD90}"/>
              </a:ext>
            </a:extLst>
          </p:cNvPr>
          <p:cNvSpPr>
            <a:spLocks noGrp="1"/>
          </p:cNvSpPr>
          <p:nvPr>
            <p:ph type="title"/>
          </p:nvPr>
        </p:nvSpPr>
        <p:spPr>
          <a:xfrm>
            <a:off x="348133" y="233429"/>
            <a:ext cx="2978960" cy="1450757"/>
          </a:xfrm>
          <a:pattFill prst="pct90">
            <a:fgClr>
              <a:srgbClr val="FFFF00"/>
            </a:fgClr>
            <a:bgClr>
              <a:schemeClr val="bg1"/>
            </a:bgClr>
          </a:pattFill>
        </p:spPr>
        <p:txBody>
          <a:bodyPr>
            <a:normAutofit/>
          </a:bodyPr>
          <a:lstStyle/>
          <a:p>
            <a:pPr algn="ctr"/>
            <a:r>
              <a:rPr lang="en-US" sz="7200" dirty="0">
                <a:latin typeface="Biome Light"/>
                <a:cs typeface="Biome Light"/>
              </a:rPr>
              <a:t>700's</a:t>
            </a:r>
            <a:endParaRPr lang="en-US" dirty="0"/>
          </a:p>
        </p:txBody>
      </p:sp>
      <p:sp>
        <p:nvSpPr>
          <p:cNvPr id="3" name="Content Placeholder 2">
            <a:extLst>
              <a:ext uri="{FF2B5EF4-FFF2-40B4-BE49-F238E27FC236}">
                <a16:creationId xmlns:a16="http://schemas.microsoft.com/office/drawing/2014/main" id="{532544B7-ADE4-4058-AA4E-439DCFD2FFB0}"/>
              </a:ext>
            </a:extLst>
          </p:cNvPr>
          <p:cNvSpPr>
            <a:spLocks noGrp="1"/>
          </p:cNvSpPr>
          <p:nvPr>
            <p:ph idx="1"/>
          </p:nvPr>
        </p:nvSpPr>
        <p:spPr>
          <a:xfrm>
            <a:off x="155001" y="1957512"/>
            <a:ext cx="3365223" cy="493793"/>
          </a:xfrm>
          <a:pattFill prst="pct90">
            <a:fgClr>
              <a:srgbClr val="FFFF00"/>
            </a:fgClr>
            <a:bgClr>
              <a:schemeClr val="bg1"/>
            </a:bgClr>
          </a:pattFill>
          <a:ln>
            <a:solidFill>
              <a:schemeClr val="tx1"/>
            </a:solidFill>
          </a:ln>
        </p:spPr>
        <p:txBody>
          <a:bodyPr vert="horz" lIns="0" tIns="45720" rIns="0" bIns="45720" rtlCol="0" anchor="t">
            <a:normAutofit fontScale="85000" lnSpcReduction="10000"/>
          </a:bodyPr>
          <a:lstStyle/>
          <a:p>
            <a:r>
              <a:rPr lang="en-US" sz="3200" dirty="0">
                <a:latin typeface="Biome Light"/>
                <a:cs typeface="Biome Light"/>
              </a:rPr>
              <a:t>Arts &amp; Recreation</a:t>
            </a:r>
            <a:endParaRPr lang="en-US" dirty="0"/>
          </a:p>
          <a:p>
            <a:endParaRPr lang="en-US" dirty="0"/>
          </a:p>
          <a:p>
            <a:pPr marL="285750" indent="-285750">
              <a:buFont typeface="Arial" panose="020F0502020204030204" pitchFamily="34" charset="0"/>
              <a:buChar char="•"/>
            </a:pPr>
            <a:endParaRPr lang="en-US" dirty="0"/>
          </a:p>
        </p:txBody>
      </p:sp>
      <p:sp>
        <p:nvSpPr>
          <p:cNvPr id="4" name="TextBox 3">
            <a:extLst>
              <a:ext uri="{FF2B5EF4-FFF2-40B4-BE49-F238E27FC236}">
                <a16:creationId xmlns:a16="http://schemas.microsoft.com/office/drawing/2014/main" id="{72649F08-1BE4-412A-BF82-7F699EDF0781}"/>
              </a:ext>
            </a:extLst>
          </p:cNvPr>
          <p:cNvSpPr txBox="1"/>
          <p:nvPr/>
        </p:nvSpPr>
        <p:spPr>
          <a:xfrm>
            <a:off x="348134" y="2724631"/>
            <a:ext cx="2978960" cy="3267561"/>
          </a:xfrm>
          <a:prstGeom prst="rect">
            <a:avLst/>
          </a:prstGeom>
          <a:pattFill prst="pct90">
            <a:fgClr>
              <a:srgbClr val="FFFF00"/>
            </a:fgClr>
            <a:bgClr>
              <a:schemeClr val="bg1"/>
            </a:bgClr>
          </a:patt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200"/>
              </a:spcBef>
              <a:spcAft>
                <a:spcPts val="200"/>
              </a:spcAft>
              <a:buFont typeface="Arial,Sans-Serif"/>
              <a:buChar char="•"/>
            </a:pPr>
            <a:r>
              <a:rPr lang="en-US" sz="2800" dirty="0">
                <a:latin typeface="Biome Light"/>
                <a:ea typeface="+mn-lt"/>
                <a:cs typeface="+mn-lt"/>
              </a:rPr>
              <a:t>Sport</a:t>
            </a:r>
          </a:p>
          <a:p>
            <a:pPr marL="285750" indent="-285750">
              <a:spcBef>
                <a:spcPts val="1200"/>
              </a:spcBef>
              <a:spcAft>
                <a:spcPts val="200"/>
              </a:spcAft>
              <a:buFont typeface="Arial,Sans-Serif"/>
              <a:buChar char="•"/>
            </a:pPr>
            <a:r>
              <a:rPr lang="en-US" sz="2800" dirty="0">
                <a:latin typeface="Biome Light"/>
                <a:ea typeface="+mn-lt"/>
                <a:cs typeface="+mn-lt"/>
              </a:rPr>
              <a:t>Craft books</a:t>
            </a:r>
          </a:p>
          <a:p>
            <a:pPr marL="285750" indent="-285750">
              <a:spcBef>
                <a:spcPts val="1200"/>
              </a:spcBef>
              <a:spcAft>
                <a:spcPts val="200"/>
              </a:spcAft>
              <a:buFont typeface="Arial,Sans-Serif"/>
              <a:buChar char="•"/>
            </a:pPr>
            <a:r>
              <a:rPr lang="en-US" sz="2800" dirty="0">
                <a:latin typeface="Biome Light"/>
                <a:ea typeface="+mn-lt"/>
                <a:cs typeface="+mn-lt"/>
              </a:rPr>
              <a:t>Art books</a:t>
            </a:r>
          </a:p>
          <a:p>
            <a:pPr marL="285750" indent="-285750">
              <a:spcBef>
                <a:spcPts val="1200"/>
              </a:spcBef>
              <a:spcAft>
                <a:spcPts val="200"/>
              </a:spcAft>
              <a:buFont typeface="Arial,Sans-Serif"/>
              <a:buChar char="•"/>
            </a:pPr>
            <a:r>
              <a:rPr lang="en-US" sz="2800" dirty="0">
                <a:latin typeface="Biome Light"/>
                <a:ea typeface="+mn-lt"/>
                <a:cs typeface="+mn-lt"/>
              </a:rPr>
              <a:t>How to Draw</a:t>
            </a:r>
          </a:p>
          <a:p>
            <a:pPr marL="285750" indent="-285750">
              <a:spcBef>
                <a:spcPts val="1200"/>
              </a:spcBef>
              <a:spcAft>
                <a:spcPts val="200"/>
              </a:spcAft>
              <a:buFont typeface="Arial,Sans-Serif"/>
              <a:buChar char="•"/>
            </a:pPr>
            <a:r>
              <a:rPr lang="en-US" sz="2800" dirty="0">
                <a:latin typeface="Biome Light"/>
                <a:ea typeface="+mn-lt"/>
                <a:cs typeface="+mn-lt"/>
              </a:rPr>
              <a:t>Minecraft</a:t>
            </a:r>
          </a:p>
          <a:p>
            <a:pPr algn="l"/>
            <a:endParaRPr lang="en-US" dirty="0"/>
          </a:p>
        </p:txBody>
      </p:sp>
    </p:spTree>
    <p:extLst>
      <p:ext uri="{BB962C8B-B14F-4D97-AF65-F5344CB8AC3E}">
        <p14:creationId xmlns:p14="http://schemas.microsoft.com/office/powerpoint/2010/main" val="177954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A8DF">
            <a:alpha val="65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46" y="755132"/>
            <a:ext cx="7752201" cy="5814151"/>
          </a:xfrm>
          <a:prstGeom prst="rect">
            <a:avLst/>
          </a:prstGeom>
        </p:spPr>
      </p:pic>
      <p:sp>
        <p:nvSpPr>
          <p:cNvPr id="2" name="Title 1">
            <a:extLst>
              <a:ext uri="{FF2B5EF4-FFF2-40B4-BE49-F238E27FC236}">
                <a16:creationId xmlns:a16="http://schemas.microsoft.com/office/drawing/2014/main" id="{7487A495-09F8-470A-BD72-15E16381BB75}"/>
              </a:ext>
            </a:extLst>
          </p:cNvPr>
          <p:cNvSpPr>
            <a:spLocks noGrp="1"/>
          </p:cNvSpPr>
          <p:nvPr>
            <p:ph type="title"/>
          </p:nvPr>
        </p:nvSpPr>
        <p:spPr>
          <a:xfrm>
            <a:off x="8345852" y="1144787"/>
            <a:ext cx="3492802" cy="1450757"/>
          </a:xfrm>
          <a:pattFill prst="pct80">
            <a:fgClr>
              <a:srgbClr val="E2A8DF"/>
            </a:fgClr>
            <a:bgClr>
              <a:schemeClr val="bg1"/>
            </a:bgClr>
          </a:pattFill>
        </p:spPr>
        <p:txBody>
          <a:bodyPr>
            <a:normAutofit/>
          </a:bodyPr>
          <a:lstStyle/>
          <a:p>
            <a:pPr algn="ctr"/>
            <a:r>
              <a:rPr lang="en-US" sz="7200" dirty="0">
                <a:latin typeface="Biome Light"/>
                <a:cs typeface="Biome Light"/>
              </a:rPr>
              <a:t>800's</a:t>
            </a:r>
            <a:endParaRPr lang="en-US" dirty="0"/>
          </a:p>
        </p:txBody>
      </p:sp>
      <p:sp>
        <p:nvSpPr>
          <p:cNvPr id="3" name="Content Placeholder 2">
            <a:extLst>
              <a:ext uri="{FF2B5EF4-FFF2-40B4-BE49-F238E27FC236}">
                <a16:creationId xmlns:a16="http://schemas.microsoft.com/office/drawing/2014/main" id="{C7D1159D-A6AA-4851-B0B4-233D2C3B6BB3}"/>
              </a:ext>
            </a:extLst>
          </p:cNvPr>
          <p:cNvSpPr>
            <a:spLocks noGrp="1"/>
          </p:cNvSpPr>
          <p:nvPr>
            <p:ph idx="1"/>
          </p:nvPr>
        </p:nvSpPr>
        <p:spPr>
          <a:xfrm>
            <a:off x="8345851" y="2949315"/>
            <a:ext cx="3492803" cy="893011"/>
          </a:xfrm>
          <a:pattFill prst="pct90">
            <a:fgClr>
              <a:srgbClr val="E2A8DF"/>
            </a:fgClr>
            <a:bgClr>
              <a:schemeClr val="bg1"/>
            </a:bgClr>
          </a:pattFill>
          <a:ln>
            <a:solidFill>
              <a:schemeClr val="tx1"/>
            </a:solidFill>
          </a:ln>
        </p:spPr>
        <p:txBody>
          <a:bodyPr vert="horz" lIns="0" tIns="45720" rIns="0" bIns="45720" rtlCol="0" anchor="t">
            <a:noAutofit/>
          </a:bodyPr>
          <a:lstStyle/>
          <a:p>
            <a:pPr marL="0" indent="0" algn="ctr">
              <a:buNone/>
            </a:pPr>
            <a:r>
              <a:rPr lang="en-US" sz="3200" dirty="0">
                <a:latin typeface="Biome Light"/>
                <a:cs typeface="Biome Light"/>
              </a:rPr>
              <a:t>Literature &amp; Poetry</a:t>
            </a:r>
            <a:endParaRPr lang="en-US" sz="3200" dirty="0"/>
          </a:p>
        </p:txBody>
      </p:sp>
      <p:sp>
        <p:nvSpPr>
          <p:cNvPr id="4" name="TextBox 1">
            <a:extLst>
              <a:ext uri="{FF2B5EF4-FFF2-40B4-BE49-F238E27FC236}">
                <a16:creationId xmlns:a16="http://schemas.microsoft.com/office/drawing/2014/main" id="{04D56024-8B99-4041-9B5E-5B63118B46E8}"/>
              </a:ext>
            </a:extLst>
          </p:cNvPr>
          <p:cNvSpPr txBox="1"/>
          <p:nvPr/>
        </p:nvSpPr>
        <p:spPr>
          <a:xfrm>
            <a:off x="8345852" y="4268902"/>
            <a:ext cx="3492802" cy="2031325"/>
          </a:xfrm>
          <a:prstGeom prst="rect">
            <a:avLst/>
          </a:prstGeom>
          <a:pattFill prst="pct90">
            <a:fgClr>
              <a:srgbClr val="E2A8DF"/>
            </a:fgClr>
            <a:bgClr>
              <a:schemeClr val="bg1"/>
            </a:bgClr>
          </a:patt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a:buChar char="•"/>
            </a:pPr>
            <a:r>
              <a:rPr lang="en-US" sz="2800" dirty="0">
                <a:latin typeface="Biome Light"/>
                <a:cs typeface="Biome Light"/>
              </a:rPr>
              <a:t>Jokes</a:t>
            </a:r>
          </a:p>
          <a:p>
            <a:pPr marL="285750" indent="-285750" algn="l">
              <a:lnSpc>
                <a:spcPct val="150000"/>
              </a:lnSpc>
              <a:buFont typeface="Arial"/>
              <a:buChar char="•"/>
            </a:pPr>
            <a:r>
              <a:rPr lang="en-US" sz="2800" dirty="0">
                <a:latin typeface="Biome Light"/>
                <a:cs typeface="Biome Light"/>
              </a:rPr>
              <a:t>Poetry</a:t>
            </a:r>
            <a:endParaRPr lang="en-US" sz="2800" dirty="0"/>
          </a:p>
          <a:p>
            <a:pPr marL="285750" indent="-285750">
              <a:lnSpc>
                <a:spcPct val="150000"/>
              </a:lnSpc>
              <a:buFont typeface="Arial"/>
              <a:buChar char="•"/>
            </a:pPr>
            <a:r>
              <a:rPr lang="en-US" sz="2800" dirty="0">
                <a:latin typeface="Biome Light"/>
                <a:cs typeface="Biome Light"/>
              </a:rPr>
              <a:t>Movies</a:t>
            </a:r>
          </a:p>
        </p:txBody>
      </p:sp>
    </p:spTree>
    <p:extLst>
      <p:ext uri="{BB962C8B-B14F-4D97-AF65-F5344CB8AC3E}">
        <p14:creationId xmlns:p14="http://schemas.microsoft.com/office/powerpoint/2010/main" val="396268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6E1B">
            <a:alpha val="97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502" y="563510"/>
            <a:ext cx="7396975" cy="5547732"/>
          </a:xfrm>
          <a:prstGeom prst="rect">
            <a:avLst/>
          </a:prstGeom>
        </p:spPr>
      </p:pic>
      <p:sp>
        <p:nvSpPr>
          <p:cNvPr id="2" name="Title 1">
            <a:extLst>
              <a:ext uri="{FF2B5EF4-FFF2-40B4-BE49-F238E27FC236}">
                <a16:creationId xmlns:a16="http://schemas.microsoft.com/office/drawing/2014/main" id="{6E526F86-ADEB-41EC-8D7D-5151EB6F1846}"/>
              </a:ext>
            </a:extLst>
          </p:cNvPr>
          <p:cNvSpPr>
            <a:spLocks noGrp="1"/>
          </p:cNvSpPr>
          <p:nvPr>
            <p:ph type="title"/>
          </p:nvPr>
        </p:nvSpPr>
        <p:spPr>
          <a:xfrm>
            <a:off x="570372" y="651966"/>
            <a:ext cx="3233283" cy="918796"/>
          </a:xfrm>
          <a:pattFill prst="pct90">
            <a:fgClr>
              <a:srgbClr val="2D9F7C"/>
            </a:fgClr>
            <a:bgClr>
              <a:schemeClr val="bg1"/>
            </a:bgClr>
          </a:pattFill>
        </p:spPr>
        <p:txBody>
          <a:bodyPr>
            <a:normAutofit/>
          </a:bodyPr>
          <a:lstStyle/>
          <a:p>
            <a:pPr algn="ctr"/>
            <a:r>
              <a:rPr lang="en-US" sz="5400" dirty="0">
                <a:solidFill>
                  <a:schemeClr val="bg1"/>
                </a:solidFill>
                <a:latin typeface="Biome Light"/>
                <a:cs typeface="Biome Light"/>
              </a:rPr>
              <a:t>900s</a:t>
            </a:r>
            <a:endParaRPr lang="en-US" dirty="0">
              <a:solidFill>
                <a:schemeClr val="bg1"/>
              </a:solidFill>
            </a:endParaRPr>
          </a:p>
        </p:txBody>
      </p:sp>
      <p:sp>
        <p:nvSpPr>
          <p:cNvPr id="3" name="Content Placeholder 2">
            <a:extLst>
              <a:ext uri="{FF2B5EF4-FFF2-40B4-BE49-F238E27FC236}">
                <a16:creationId xmlns:a16="http://schemas.microsoft.com/office/drawing/2014/main" id="{3FB624D4-5E87-4556-ACC1-6E4B7701137D}"/>
              </a:ext>
            </a:extLst>
          </p:cNvPr>
          <p:cNvSpPr>
            <a:spLocks noGrp="1"/>
          </p:cNvSpPr>
          <p:nvPr>
            <p:ph idx="1"/>
          </p:nvPr>
        </p:nvSpPr>
        <p:spPr>
          <a:xfrm>
            <a:off x="570371" y="1777250"/>
            <a:ext cx="3233284" cy="1017500"/>
          </a:xfrm>
          <a:pattFill prst="pct90">
            <a:fgClr>
              <a:srgbClr val="2D9F7C"/>
            </a:fgClr>
            <a:bgClr>
              <a:schemeClr val="bg1"/>
            </a:bgClr>
          </a:pattFill>
          <a:ln>
            <a:solidFill>
              <a:schemeClr val="tx1"/>
            </a:solidFill>
          </a:ln>
        </p:spPr>
        <p:txBody>
          <a:bodyPr vert="horz" lIns="0" tIns="45720" rIns="0" bIns="45720" rtlCol="0" anchor="t">
            <a:noAutofit/>
          </a:bodyPr>
          <a:lstStyle/>
          <a:p>
            <a:pPr marL="0" indent="0">
              <a:buNone/>
            </a:pPr>
            <a:r>
              <a:rPr lang="en-US" sz="2400" dirty="0">
                <a:solidFill>
                  <a:schemeClr val="bg1"/>
                </a:solidFill>
                <a:latin typeface="Biome Light"/>
                <a:cs typeface="Biome Light"/>
              </a:rPr>
              <a:t>History, Geography, </a:t>
            </a:r>
          </a:p>
          <a:p>
            <a:pPr marL="0" indent="0">
              <a:buNone/>
            </a:pPr>
            <a:r>
              <a:rPr lang="en-US" sz="2400" dirty="0">
                <a:solidFill>
                  <a:schemeClr val="bg1"/>
                </a:solidFill>
                <a:latin typeface="Biome Light"/>
                <a:cs typeface="Biome Light"/>
              </a:rPr>
              <a:t>Biographies</a:t>
            </a:r>
          </a:p>
        </p:txBody>
      </p:sp>
      <p:sp>
        <p:nvSpPr>
          <p:cNvPr id="4" name="TextBox 3">
            <a:extLst>
              <a:ext uri="{FF2B5EF4-FFF2-40B4-BE49-F238E27FC236}">
                <a16:creationId xmlns:a16="http://schemas.microsoft.com/office/drawing/2014/main" id="{C45A7028-9835-4F0C-858D-8AF7A21C2E1C}"/>
              </a:ext>
            </a:extLst>
          </p:cNvPr>
          <p:cNvSpPr txBox="1"/>
          <p:nvPr/>
        </p:nvSpPr>
        <p:spPr>
          <a:xfrm>
            <a:off x="581523" y="3001238"/>
            <a:ext cx="3233283" cy="2862322"/>
          </a:xfrm>
          <a:prstGeom prst="rect">
            <a:avLst/>
          </a:prstGeom>
          <a:pattFill prst="pct90">
            <a:fgClr>
              <a:srgbClr val="2D9F7C"/>
            </a:fgClr>
            <a:bgClr>
              <a:schemeClr val="bg1"/>
            </a:bgClr>
          </a:patt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bg1"/>
                </a:solidFill>
                <a:latin typeface="Biome Light"/>
                <a:cs typeface="Biome Light"/>
              </a:rPr>
              <a:t>Australian history</a:t>
            </a:r>
          </a:p>
          <a:p>
            <a:pPr marL="285750" indent="-285750">
              <a:buFont typeface="Arial"/>
              <a:buChar char="•"/>
            </a:pPr>
            <a:r>
              <a:rPr lang="en-US" sz="2000" dirty="0">
                <a:solidFill>
                  <a:schemeClr val="bg1"/>
                </a:solidFill>
                <a:latin typeface="Biome Light"/>
                <a:cs typeface="Biome Light"/>
              </a:rPr>
              <a:t>World history</a:t>
            </a:r>
          </a:p>
          <a:p>
            <a:pPr marL="285750" indent="-285750">
              <a:buFont typeface="Arial"/>
              <a:buChar char="•"/>
            </a:pPr>
            <a:r>
              <a:rPr lang="en-US" sz="2000" dirty="0">
                <a:solidFill>
                  <a:schemeClr val="bg1"/>
                </a:solidFill>
                <a:latin typeface="Biome Light"/>
                <a:cs typeface="Biome Light"/>
              </a:rPr>
              <a:t>Pirates</a:t>
            </a:r>
          </a:p>
          <a:p>
            <a:pPr marL="285750" indent="-285750">
              <a:buFont typeface="Arial"/>
              <a:buChar char="•"/>
            </a:pPr>
            <a:r>
              <a:rPr lang="en-US" sz="2000" dirty="0">
                <a:solidFill>
                  <a:schemeClr val="bg1"/>
                </a:solidFill>
                <a:latin typeface="Biome Light"/>
                <a:cs typeface="Biome Light"/>
              </a:rPr>
              <a:t>The Titanic</a:t>
            </a:r>
          </a:p>
          <a:p>
            <a:pPr marL="285750" indent="-285750">
              <a:buFont typeface="Arial"/>
              <a:buChar char="•"/>
            </a:pPr>
            <a:r>
              <a:rPr lang="en-US" sz="2000" dirty="0">
                <a:solidFill>
                  <a:schemeClr val="bg1"/>
                </a:solidFill>
                <a:latin typeface="Biome Light"/>
                <a:cs typeface="Biome Light"/>
              </a:rPr>
              <a:t>Atlases</a:t>
            </a:r>
          </a:p>
          <a:p>
            <a:pPr marL="285750" indent="-285750">
              <a:buFont typeface="Arial"/>
              <a:buChar char="•"/>
            </a:pPr>
            <a:r>
              <a:rPr lang="en-US" sz="2000" dirty="0">
                <a:solidFill>
                  <a:schemeClr val="bg1"/>
                </a:solidFill>
                <a:latin typeface="Biome Light"/>
                <a:cs typeface="Biome Light"/>
              </a:rPr>
              <a:t>Country-specific books</a:t>
            </a:r>
          </a:p>
          <a:p>
            <a:pPr marL="285750" indent="-285750">
              <a:buFont typeface="Arial"/>
              <a:buChar char="•"/>
            </a:pPr>
            <a:r>
              <a:rPr lang="en-US" sz="2000" dirty="0">
                <a:solidFill>
                  <a:schemeClr val="bg1"/>
                </a:solidFill>
                <a:latin typeface="Biome Light"/>
                <a:cs typeface="Biome Light"/>
              </a:rPr>
              <a:t>War history</a:t>
            </a:r>
          </a:p>
          <a:p>
            <a:pPr marL="285750" indent="-285750">
              <a:buFont typeface="Arial"/>
              <a:buChar char="•"/>
            </a:pPr>
            <a:r>
              <a:rPr lang="en-US" sz="2000" dirty="0">
                <a:solidFill>
                  <a:schemeClr val="bg1"/>
                </a:solidFill>
                <a:latin typeface="Biome Light"/>
                <a:cs typeface="Biome Light"/>
              </a:rPr>
              <a:t>Egypt</a:t>
            </a:r>
          </a:p>
        </p:txBody>
      </p:sp>
    </p:spTree>
    <p:extLst>
      <p:ext uri="{BB962C8B-B14F-4D97-AF65-F5344CB8AC3E}">
        <p14:creationId xmlns:p14="http://schemas.microsoft.com/office/powerpoint/2010/main" val="363425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52331B-21E3-4CE9-9980-C6C7094BD051}"/>
              </a:ext>
            </a:extLst>
          </p:cNvPr>
          <p:cNvPicPr>
            <a:picLocks noChangeAspect="1"/>
          </p:cNvPicPr>
          <p:nvPr/>
        </p:nvPicPr>
        <p:blipFill rotWithShape="1">
          <a:blip r:embed="rId2">
            <a:alphaModFix amt="40000"/>
          </a:blip>
          <a:srcRect l="3088" r="3090" b="1"/>
          <a:stretch/>
        </p:blipFill>
        <p:spPr>
          <a:xfrm>
            <a:off x="3132160" y="1021"/>
            <a:ext cx="9059839" cy="6855958"/>
          </a:xfrm>
          <a:prstGeom prst="rect">
            <a:avLst/>
          </a:prstGeom>
        </p:spPr>
      </p:pic>
      <p:sp>
        <p:nvSpPr>
          <p:cNvPr id="2" name="Title 1">
            <a:extLst>
              <a:ext uri="{FF2B5EF4-FFF2-40B4-BE49-F238E27FC236}">
                <a16:creationId xmlns:a16="http://schemas.microsoft.com/office/drawing/2014/main" id="{62612C94-8D24-47E0-8DBD-8AA3C406C043}"/>
              </a:ext>
            </a:extLst>
          </p:cNvPr>
          <p:cNvSpPr>
            <a:spLocks noGrp="1"/>
          </p:cNvSpPr>
          <p:nvPr>
            <p:ph type="title"/>
          </p:nvPr>
        </p:nvSpPr>
        <p:spPr>
          <a:xfrm>
            <a:off x="6539334" y="1745223"/>
            <a:ext cx="4972511" cy="3367554"/>
          </a:xfrm>
        </p:spPr>
        <p:txBody>
          <a:bodyPr vert="horz" lIns="91440" tIns="45720" rIns="91440" bIns="45720" rtlCol="0" anchor="b">
            <a:noAutofit/>
          </a:bodyPr>
          <a:lstStyle/>
          <a:p>
            <a:r>
              <a:rPr lang="en-US" sz="3200" kern="1200" dirty="0">
                <a:latin typeface="+mj-lt"/>
                <a:ea typeface="+mj-ea"/>
                <a:cs typeface="+mj-cs"/>
              </a:rPr>
              <a:t>Fiction is </a:t>
            </a:r>
            <a:r>
              <a:rPr lang="en-US" sz="3200" kern="1200" dirty="0" err="1">
                <a:latin typeface="+mj-lt"/>
                <a:ea typeface="+mj-ea"/>
                <a:cs typeface="+mj-cs"/>
              </a:rPr>
              <a:t>organised</a:t>
            </a:r>
            <a:r>
              <a:rPr lang="en-US" sz="3200" kern="1200" dirty="0">
                <a:latin typeface="+mj-lt"/>
                <a:ea typeface="+mj-ea"/>
                <a:cs typeface="+mj-cs"/>
              </a:rPr>
              <a:t> according to the author's last name. For example, Aaron </a:t>
            </a:r>
            <a:r>
              <a:rPr lang="en-US" sz="3200" kern="1200" dirty="0" err="1">
                <a:latin typeface="+mj-lt"/>
                <a:ea typeface="+mj-ea"/>
                <a:cs typeface="+mj-cs"/>
              </a:rPr>
              <a:t>Blabey</a:t>
            </a:r>
            <a:r>
              <a:rPr lang="en-US" sz="3200" kern="1200" dirty="0">
                <a:latin typeface="+mj-lt"/>
                <a:ea typeface="+mj-ea"/>
                <a:cs typeface="+mj-cs"/>
              </a:rPr>
              <a:t>, the author of Pig the Pug and Bad Guys, has the spine label of ‘BLA’ for </a:t>
            </a:r>
            <a:r>
              <a:rPr lang="en-US" sz="3200" u="sng" kern="1200" dirty="0">
                <a:latin typeface="+mj-lt"/>
                <a:ea typeface="+mj-ea"/>
                <a:cs typeface="+mj-cs"/>
              </a:rPr>
              <a:t>BLA</a:t>
            </a:r>
            <a:r>
              <a:rPr lang="en-US" sz="3200" kern="1200" dirty="0">
                <a:latin typeface="+mj-lt"/>
                <a:ea typeface="+mj-ea"/>
                <a:cs typeface="+mj-cs"/>
              </a:rPr>
              <a:t>bey. If you were an author, what would your spine label be?</a:t>
            </a:r>
          </a:p>
        </p:txBody>
      </p:sp>
      <p:sp>
        <p:nvSpPr>
          <p:cNvPr id="103" name="Freeform: Shape 10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9347164-D884-4ED3-BA01-BD8058E6CC1B}"/>
              </a:ext>
            </a:extLst>
          </p:cNvPr>
          <p:cNvPicPr>
            <a:picLocks noChangeAspect="1"/>
          </p:cNvPicPr>
          <p:nvPr/>
        </p:nvPicPr>
        <p:blipFill rotWithShape="1">
          <a:blip r:embed="rId3"/>
          <a:srcRect l="16557" r="16558"/>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25920465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ECF17-D542-4D59-81F6-E815E78388D7}"/>
              </a:ext>
            </a:extLst>
          </p:cNvPr>
          <p:cNvSpPr>
            <a:spLocks noGrp="1"/>
          </p:cNvSpPr>
          <p:nvPr>
            <p:ph type="title"/>
          </p:nvPr>
        </p:nvSpPr>
        <p:spPr>
          <a:xfrm>
            <a:off x="654620" y="1892403"/>
            <a:ext cx="4620584" cy="4567137"/>
          </a:xfrm>
        </p:spPr>
        <p:txBody>
          <a:bodyPr vert="horz" lIns="91440" tIns="45720" rIns="91440" bIns="45720" rtlCol="0" anchor="b">
            <a:noAutofit/>
          </a:bodyPr>
          <a:lstStyle/>
          <a:p>
            <a:r>
              <a:rPr lang="en-US" sz="2400" dirty="0"/>
              <a:t>When we use the library, there are a couple of things to remember –</a:t>
            </a:r>
            <a:br>
              <a:rPr lang="en-US" sz="2400" dirty="0"/>
            </a:br>
            <a:r>
              <a:rPr lang="en-US" sz="2400" dirty="0"/>
              <a:t>Just as you like going to the shelf and finding what you want, so do other students. For this reason, it is important to put books back where you found them. That way, everyone can find what they need. In this library, we have shelf markers. When taking a book of the shelf to look at, replace it with a shelf marker. Either borrow the book or return the book to it back where the shelf marker is. If you’re not sure, ask </a:t>
            </a:r>
            <a:r>
              <a:rPr lang="en-US" sz="2400" dirty="0" err="1"/>
              <a:t>Mrs</a:t>
            </a:r>
            <a:r>
              <a:rPr lang="en-US" sz="2400" dirty="0"/>
              <a:t> Engelen or leave the book flat on a shelf. If you forget to remove the shelf marker, it doesn’t matter.</a:t>
            </a:r>
          </a:p>
        </p:txBody>
      </p:sp>
      <p:pic>
        <p:nvPicPr>
          <p:cNvPr id="3" name="Picture 2">
            <a:extLst>
              <a:ext uri="{FF2B5EF4-FFF2-40B4-BE49-F238E27FC236}">
                <a16:creationId xmlns:a16="http://schemas.microsoft.com/office/drawing/2014/main" id="{85A0FD5C-98D1-415B-BBFE-FBEE9BD657D8}"/>
              </a:ext>
            </a:extLst>
          </p:cNvPr>
          <p:cNvPicPr>
            <a:picLocks noChangeAspect="1"/>
          </p:cNvPicPr>
          <p:nvPr/>
        </p:nvPicPr>
        <p:blipFill rotWithShape="1">
          <a:blip r:embed="rId2"/>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48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696018" y="296843"/>
            <a:ext cx="6253317" cy="3686015"/>
          </a:xfrm>
          <a:solidFill>
            <a:schemeClr val="tx1">
              <a:lumMod val="85000"/>
              <a:lumOff val="15000"/>
            </a:schemeClr>
          </a:solidFill>
        </p:spPr>
        <p:txBody>
          <a:bodyPr>
            <a:normAutofit/>
          </a:bodyPr>
          <a:lstStyle/>
          <a:p>
            <a:pPr algn="ctr"/>
            <a:r>
              <a:rPr lang="en-US" dirty="0">
                <a:solidFill>
                  <a:schemeClr val="bg1"/>
                </a:solidFill>
              </a:rPr>
              <a:t>The Dewey Decimal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8892" y="908892"/>
            <a:ext cx="7271136" cy="5453352"/>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D7724D-056D-4C72-BF25-FC44CDDFD765}"/>
              </a:ext>
            </a:extLst>
          </p:cNvPr>
          <p:cNvSpPr txBox="1"/>
          <p:nvPr/>
        </p:nvSpPr>
        <p:spPr>
          <a:xfrm>
            <a:off x="5899936" y="562515"/>
            <a:ext cx="6292064" cy="5574859"/>
          </a:xfrm>
          <a:prstGeom prst="rect">
            <a:avLst/>
          </a:prstGeom>
          <a:solidFill>
            <a:schemeClr val="tx1">
              <a:lumMod val="85000"/>
              <a:lumOff val="15000"/>
              <a:alpha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solidFill>
                  <a:schemeClr val="bg1"/>
                </a:solidFill>
                <a:latin typeface="Biome Light"/>
                <a:cs typeface="Courier New"/>
              </a:rPr>
              <a:t>Our library has a system in place to help you find what you need. In fact, around 200,000 libraries in 135 countries around the world use this system meaning you could visit a library in Perth, New York or Paris and easily find your favorite book because it would shelved using the same system. So learn the Dewey Decimal System and you've got it covered.</a:t>
            </a:r>
            <a:endParaRPr lang="en-US" sz="2400" dirty="0">
              <a:solidFill>
                <a:schemeClr val="bg1"/>
              </a:solidFill>
            </a:endParaRPr>
          </a:p>
        </p:txBody>
      </p:sp>
      <p:pic>
        <p:nvPicPr>
          <p:cNvPr id="4" name="Picture 3">
            <a:extLst>
              <a:ext uri="{FF2B5EF4-FFF2-40B4-BE49-F238E27FC236}">
                <a16:creationId xmlns:a16="http://schemas.microsoft.com/office/drawing/2014/main" id="{2D314072-8216-4F9F-AD3E-0DA62AEECA4F}"/>
              </a:ext>
            </a:extLst>
          </p:cNvPr>
          <p:cNvPicPr>
            <a:picLocks noChangeAspect="1"/>
          </p:cNvPicPr>
          <p:nvPr/>
        </p:nvPicPr>
        <p:blipFill>
          <a:blip r:embed="rId2"/>
          <a:stretch>
            <a:fillRect/>
          </a:stretch>
        </p:blipFill>
        <p:spPr>
          <a:xfrm>
            <a:off x="401445" y="31414"/>
            <a:ext cx="5130606" cy="6826586"/>
          </a:xfrm>
          <a:prstGeom prst="rect">
            <a:avLst/>
          </a:prstGeom>
        </p:spPr>
      </p:pic>
    </p:spTree>
    <p:extLst>
      <p:ext uri="{BB962C8B-B14F-4D97-AF65-F5344CB8AC3E}">
        <p14:creationId xmlns:p14="http://schemas.microsoft.com/office/powerpoint/2010/main" val="317497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C742F-BEE5-4668-A094-FA34D086E9B4}"/>
              </a:ext>
            </a:extLst>
          </p:cNvPr>
          <p:cNvSpPr txBox="1"/>
          <p:nvPr/>
        </p:nvSpPr>
        <p:spPr>
          <a:xfrm>
            <a:off x="308534" y="1024375"/>
            <a:ext cx="6678308" cy="454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dirty="0">
                <a:latin typeface="Biome Light"/>
                <a:cs typeface="Courier New"/>
              </a:rPr>
              <a:t>Melvil Dewey invented the Dewey Decimal System to help students and people find the books they needed. It was so good when it was invented in 1876 that it has lasted over 140 years! It is still the system that all libraries use to </a:t>
            </a:r>
            <a:r>
              <a:rPr lang="en-US" sz="2800" dirty="0" err="1">
                <a:latin typeface="Biome Light"/>
                <a:cs typeface="Courier New"/>
              </a:rPr>
              <a:t>organise</a:t>
            </a:r>
            <a:r>
              <a:rPr lang="en-US" sz="2800" dirty="0">
                <a:latin typeface="Biome Light"/>
                <a:cs typeface="Courier New"/>
              </a:rPr>
              <a:t> their books.</a:t>
            </a:r>
            <a:endParaRPr lang="en-US"/>
          </a:p>
        </p:txBody>
      </p:sp>
      <p:pic>
        <p:nvPicPr>
          <p:cNvPr id="3" name="Picture 3" descr="A person wearing a suit and tie&#10;&#10;Description automatically generated">
            <a:extLst>
              <a:ext uri="{FF2B5EF4-FFF2-40B4-BE49-F238E27FC236}">
                <a16:creationId xmlns:a16="http://schemas.microsoft.com/office/drawing/2014/main" id="{E2E5EA7B-B78E-4CB1-8D7E-BAF08A33B46F}"/>
              </a:ext>
            </a:extLst>
          </p:cNvPr>
          <p:cNvPicPr>
            <a:picLocks noChangeAspect="1"/>
          </p:cNvPicPr>
          <p:nvPr/>
        </p:nvPicPr>
        <p:blipFill>
          <a:blip r:embed="rId2"/>
          <a:stretch>
            <a:fillRect/>
          </a:stretch>
        </p:blipFill>
        <p:spPr>
          <a:xfrm>
            <a:off x="7412966" y="752208"/>
            <a:ext cx="3706483" cy="5339204"/>
          </a:xfrm>
          <a:prstGeom prst="rect">
            <a:avLst/>
          </a:prstGeom>
        </p:spPr>
      </p:pic>
    </p:spTree>
    <p:extLst>
      <p:ext uri="{BB962C8B-B14F-4D97-AF65-F5344CB8AC3E}">
        <p14:creationId xmlns:p14="http://schemas.microsoft.com/office/powerpoint/2010/main" val="6481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accent5">
              <a:lumMod val="20000"/>
              <a:lumOff val="80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0D5F6E7-7110-412B-A8BB-7F9C3C570AD6}"/>
              </a:ext>
            </a:extLst>
          </p:cNvPr>
          <p:cNvPicPr>
            <a:picLocks noChangeAspect="1"/>
          </p:cNvPicPr>
          <p:nvPr/>
        </p:nvPicPr>
        <p:blipFill>
          <a:blip r:embed="rId2"/>
          <a:stretch>
            <a:fillRect/>
          </a:stretch>
        </p:blipFill>
        <p:spPr>
          <a:xfrm>
            <a:off x="310552" y="855826"/>
            <a:ext cx="7059732" cy="4578117"/>
          </a:xfrm>
          <a:prstGeom prst="rect">
            <a:avLst/>
          </a:prstGeom>
        </p:spPr>
      </p:pic>
      <p:sp>
        <p:nvSpPr>
          <p:cNvPr id="3" name="TextBox 2">
            <a:extLst>
              <a:ext uri="{FF2B5EF4-FFF2-40B4-BE49-F238E27FC236}">
                <a16:creationId xmlns:a16="http://schemas.microsoft.com/office/drawing/2014/main" id="{DC40DDE3-30BB-48E0-ABE3-4F5CE6C4498E}"/>
              </a:ext>
            </a:extLst>
          </p:cNvPr>
          <p:cNvSpPr txBox="1"/>
          <p:nvPr/>
        </p:nvSpPr>
        <p:spPr>
          <a:xfrm>
            <a:off x="7772399" y="855826"/>
            <a:ext cx="4224068" cy="5194948"/>
          </a:xfrm>
          <a:prstGeom prst="rect">
            <a:avLst/>
          </a:prstGeom>
          <a:pattFill prst="lgCheck">
            <a:fgClr>
              <a:srgbClr val="E6E6E6"/>
            </a:fgClr>
            <a:bgClr>
              <a:srgbClr val="FFFFFF"/>
            </a:bgClr>
          </a:patt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dirty="0" err="1">
                <a:latin typeface="Biome Light"/>
                <a:cs typeface="Biome Light"/>
              </a:rPr>
              <a:t>Melvil</a:t>
            </a:r>
            <a:r>
              <a:rPr lang="en-US" sz="2800" dirty="0">
                <a:latin typeface="Biome Light"/>
                <a:cs typeface="Biome Light"/>
              </a:rPr>
              <a:t> Dewey decided to put books into 10 different categories and he gave each category a number in the hundreds – from the 000's to the 900's. </a:t>
            </a:r>
          </a:p>
        </p:txBody>
      </p:sp>
    </p:spTree>
    <p:extLst>
      <p:ext uri="{BB962C8B-B14F-4D97-AF65-F5344CB8AC3E}">
        <p14:creationId xmlns:p14="http://schemas.microsoft.com/office/powerpoint/2010/main" val="128433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DA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58" y="508774"/>
            <a:ext cx="7787267" cy="5840451"/>
          </a:xfrm>
          <a:prstGeom prst="rect">
            <a:avLst/>
          </a:prstGeom>
        </p:spPr>
      </p:pic>
      <p:sp>
        <p:nvSpPr>
          <p:cNvPr id="2" name="Title 1">
            <a:extLst>
              <a:ext uri="{FF2B5EF4-FFF2-40B4-BE49-F238E27FC236}">
                <a16:creationId xmlns:a16="http://schemas.microsoft.com/office/drawing/2014/main" id="{3A50955D-4CE8-42E0-AC3E-B0F0DC097E99}"/>
              </a:ext>
            </a:extLst>
          </p:cNvPr>
          <p:cNvSpPr>
            <a:spLocks noGrp="1"/>
          </p:cNvSpPr>
          <p:nvPr>
            <p:ph type="title"/>
          </p:nvPr>
        </p:nvSpPr>
        <p:spPr>
          <a:xfrm>
            <a:off x="8007926" y="718924"/>
            <a:ext cx="4184073" cy="1064829"/>
          </a:xfrm>
          <a:pattFill prst="lgCheck">
            <a:fgClr>
              <a:srgbClr val="DCACE2"/>
            </a:fgClr>
            <a:bgClr>
              <a:schemeClr val="bg1"/>
            </a:bgClr>
          </a:pattFill>
        </p:spPr>
        <p:txBody>
          <a:bodyPr>
            <a:normAutofit fontScale="90000"/>
          </a:bodyPr>
          <a:lstStyle/>
          <a:p>
            <a:pPr algn="ctr"/>
            <a:r>
              <a:rPr lang="en-US" sz="7200" dirty="0">
                <a:latin typeface="Biome Light" panose="020B0303030204020804" pitchFamily="34" charset="0"/>
                <a:cs typeface="Biome Light" panose="020B0303030204020804" pitchFamily="34" charset="0"/>
              </a:rPr>
              <a:t>000's</a:t>
            </a:r>
          </a:p>
        </p:txBody>
      </p:sp>
      <p:sp>
        <p:nvSpPr>
          <p:cNvPr id="3" name="Content Placeholder 2">
            <a:extLst>
              <a:ext uri="{FF2B5EF4-FFF2-40B4-BE49-F238E27FC236}">
                <a16:creationId xmlns:a16="http://schemas.microsoft.com/office/drawing/2014/main" id="{EA4DFC0D-5B63-4C9F-A984-DB18CEB74397}"/>
              </a:ext>
            </a:extLst>
          </p:cNvPr>
          <p:cNvSpPr>
            <a:spLocks noGrp="1"/>
          </p:cNvSpPr>
          <p:nvPr>
            <p:ph idx="1"/>
          </p:nvPr>
        </p:nvSpPr>
        <p:spPr>
          <a:xfrm>
            <a:off x="8007927" y="3535159"/>
            <a:ext cx="4184073" cy="2034368"/>
          </a:xfrm>
          <a:pattFill prst="lgCheck">
            <a:fgClr>
              <a:srgbClr val="DCACE2"/>
            </a:fgClr>
            <a:bgClr>
              <a:schemeClr val="bg1"/>
            </a:bgClr>
          </a:pattFill>
        </p:spPr>
        <p:txBody>
          <a:bodyPr vert="horz" lIns="0" tIns="45720" rIns="0" bIns="45720" rtlCol="0" anchor="t">
            <a:normAutofit fontScale="85000" lnSpcReduction="20000"/>
          </a:bodyPr>
          <a:lstStyle/>
          <a:p>
            <a:pPr>
              <a:buFont typeface="Arial" panose="020F0502020204030204" pitchFamily="34" charset="0"/>
              <a:buChar char="•"/>
            </a:pPr>
            <a:r>
              <a:rPr lang="en-US" sz="3200" dirty="0">
                <a:latin typeface="Biome Light"/>
                <a:ea typeface="Batang"/>
                <a:cs typeface="Biome Light"/>
              </a:rPr>
              <a:t>Guinness World Records</a:t>
            </a:r>
          </a:p>
          <a:p>
            <a:pPr>
              <a:buFont typeface="Arial" panose="020F0502020204030204" pitchFamily="34" charset="0"/>
              <a:buChar char="•"/>
            </a:pPr>
            <a:r>
              <a:rPr lang="en-US" sz="3200" dirty="0">
                <a:latin typeface="Biome Light"/>
                <a:ea typeface="Batang"/>
                <a:cs typeface="Biome Light"/>
              </a:rPr>
              <a:t>Coding</a:t>
            </a:r>
          </a:p>
          <a:p>
            <a:pPr>
              <a:buFont typeface="Arial" panose="020F0502020204030204" pitchFamily="34" charset="0"/>
              <a:buChar char="•"/>
            </a:pPr>
            <a:r>
              <a:rPr lang="en-US" sz="3200" dirty="0">
                <a:latin typeface="Biome Light"/>
                <a:ea typeface="Batang"/>
                <a:cs typeface="Biome Light"/>
              </a:rPr>
              <a:t>UFO’s</a:t>
            </a:r>
          </a:p>
          <a:p>
            <a:pPr>
              <a:buFont typeface="Arial" panose="020F0502020204030204" pitchFamily="34" charset="0"/>
              <a:buChar char="•"/>
            </a:pPr>
            <a:r>
              <a:rPr lang="en-US" sz="3200" dirty="0">
                <a:latin typeface="Biome Light"/>
                <a:ea typeface="Batang"/>
                <a:cs typeface="Biome Light"/>
              </a:rPr>
              <a:t>Supernatural </a:t>
            </a:r>
          </a:p>
        </p:txBody>
      </p:sp>
      <p:sp>
        <p:nvSpPr>
          <p:cNvPr id="4" name="TextBox 3"/>
          <p:cNvSpPr txBox="1"/>
          <p:nvPr/>
        </p:nvSpPr>
        <p:spPr>
          <a:xfrm>
            <a:off x="8007926" y="1996070"/>
            <a:ext cx="4184073" cy="1326772"/>
          </a:xfrm>
          <a:prstGeom prst="rect">
            <a:avLst/>
          </a:prstGeom>
          <a:pattFill prst="lgCheck">
            <a:fgClr>
              <a:srgbClr val="DCACE2"/>
            </a:fgClr>
            <a:bgClr>
              <a:schemeClr val="bg1"/>
            </a:bgClr>
          </a:pattFill>
          <a:ln>
            <a:solidFill>
              <a:schemeClr val="tx1"/>
            </a:solidFill>
          </a:ln>
        </p:spPr>
        <p:txBody>
          <a:bodyPr wrap="square" rtlCol="0">
            <a:spAutoFit/>
          </a:bodyPr>
          <a:lstStyle/>
          <a:p>
            <a:pPr marL="91440" lvl="0" indent="-91440" algn="ctr">
              <a:lnSpc>
                <a:spcPct val="110000"/>
              </a:lnSpc>
              <a:spcBef>
                <a:spcPts val="1200"/>
              </a:spcBef>
              <a:spcAft>
                <a:spcPts val="200"/>
              </a:spcAft>
              <a:buClr>
                <a:srgbClr val="9BA8B7"/>
              </a:buClr>
              <a:buSzPct val="100000"/>
              <a:buFont typeface="Calibri" panose="020F0502020204030204" pitchFamily="34" charset="0"/>
              <a:buChar char=" "/>
            </a:pPr>
            <a:r>
              <a:rPr lang="en-US" sz="3200" dirty="0">
                <a:latin typeface="Biome Light"/>
                <a:ea typeface="Batang"/>
                <a:cs typeface="Biome Light"/>
              </a:rPr>
              <a:t>General knowledge </a:t>
            </a:r>
          </a:p>
          <a:p>
            <a:pPr marL="91440" lvl="0" indent="-91440" algn="ctr">
              <a:lnSpc>
                <a:spcPct val="110000"/>
              </a:lnSpc>
              <a:spcBef>
                <a:spcPts val="1200"/>
              </a:spcBef>
              <a:spcAft>
                <a:spcPts val="200"/>
              </a:spcAft>
              <a:buClr>
                <a:srgbClr val="9BA8B7"/>
              </a:buClr>
              <a:buSzPct val="100000"/>
              <a:buFont typeface="Calibri" panose="020F0502020204030204" pitchFamily="34" charset="0"/>
              <a:buChar char=" "/>
            </a:pPr>
            <a:r>
              <a:rPr lang="en-US" sz="3200" dirty="0">
                <a:latin typeface="Biome Light"/>
                <a:ea typeface="Batang"/>
                <a:cs typeface="Biome Light"/>
              </a:rPr>
              <a:t>and fun facts</a:t>
            </a:r>
            <a:endParaRPr lang="en-US" sz="3200" dirty="0">
              <a:latin typeface="Biome Light"/>
              <a:cs typeface="Biome Light"/>
            </a:endParaRPr>
          </a:p>
        </p:txBody>
      </p:sp>
    </p:spTree>
    <p:extLst>
      <p:ext uri="{BB962C8B-B14F-4D97-AF65-F5344CB8AC3E}">
        <p14:creationId xmlns:p14="http://schemas.microsoft.com/office/powerpoint/2010/main" val="313669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gCheck">
          <a:fgClr>
            <a:srgbClr val="FDF59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F4C6-C70A-4B90-8EC0-8C35F7C7CE88}"/>
              </a:ext>
            </a:extLst>
          </p:cNvPr>
          <p:cNvSpPr>
            <a:spLocks noGrp="1"/>
          </p:cNvSpPr>
          <p:nvPr>
            <p:ph type="title"/>
          </p:nvPr>
        </p:nvSpPr>
        <p:spPr>
          <a:xfrm>
            <a:off x="1938967" y="489494"/>
            <a:ext cx="2590727" cy="1450757"/>
          </a:xfrm>
        </p:spPr>
        <p:txBody>
          <a:bodyPr>
            <a:normAutofit fontScale="90000"/>
          </a:bodyPr>
          <a:lstStyle/>
          <a:p>
            <a:pPr algn="ctr"/>
            <a:r>
              <a:rPr lang="en-US" sz="7200" dirty="0">
                <a:latin typeface="Biome Light" panose="020B0303030204020804" pitchFamily="34" charset="0"/>
                <a:cs typeface="Biome Light" panose="020B0303030204020804" pitchFamily="34" charset="0"/>
              </a:rPr>
              <a:t>100's</a:t>
            </a:r>
            <a:endParaRPr lang="en-US" dirty="0">
              <a:latin typeface="Biome Light" panose="020B0303030204020804" pitchFamily="34" charset="0"/>
              <a:cs typeface="Biome Light" panose="020B0303030204020804" pitchFamily="34" charset="0"/>
            </a:endParaRPr>
          </a:p>
        </p:txBody>
      </p:sp>
      <p:sp>
        <p:nvSpPr>
          <p:cNvPr id="3" name="Content Placeholder 2">
            <a:extLst>
              <a:ext uri="{FF2B5EF4-FFF2-40B4-BE49-F238E27FC236}">
                <a16:creationId xmlns:a16="http://schemas.microsoft.com/office/drawing/2014/main" id="{89C78643-D42D-42C7-A828-839CB369E292}"/>
              </a:ext>
            </a:extLst>
          </p:cNvPr>
          <p:cNvSpPr>
            <a:spLocks noGrp="1"/>
          </p:cNvSpPr>
          <p:nvPr>
            <p:ph idx="1"/>
          </p:nvPr>
        </p:nvSpPr>
        <p:spPr>
          <a:xfrm>
            <a:off x="914399" y="1940251"/>
            <a:ext cx="4891490" cy="581276"/>
          </a:xfrm>
          <a:ln>
            <a:solidFill>
              <a:schemeClr val="tx1"/>
            </a:solidFill>
          </a:ln>
        </p:spPr>
        <p:txBody>
          <a:bodyPr vert="horz" lIns="0" tIns="45720" rIns="0" bIns="45720" rtlCol="0" anchor="t">
            <a:normAutofit fontScale="92500"/>
          </a:bodyPr>
          <a:lstStyle/>
          <a:p>
            <a:pPr marL="0" indent="0">
              <a:buNone/>
            </a:pPr>
            <a:r>
              <a:rPr lang="en-US" sz="3200" b="1" dirty="0">
                <a:latin typeface="Biome Light"/>
                <a:cs typeface="Biome Light"/>
              </a:rPr>
              <a:t>Philosophy &amp; Psychology </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04908" y="1085385"/>
            <a:ext cx="6249639" cy="4687230"/>
          </a:xfrm>
          <a:prstGeom prst="rect">
            <a:avLst/>
          </a:prstGeom>
        </p:spPr>
      </p:pic>
      <p:sp>
        <p:nvSpPr>
          <p:cNvPr id="5" name="TextBox 4"/>
          <p:cNvSpPr txBox="1"/>
          <p:nvPr/>
        </p:nvSpPr>
        <p:spPr>
          <a:xfrm>
            <a:off x="914398" y="2798285"/>
            <a:ext cx="3980012" cy="2062103"/>
          </a:xfrm>
          <a:prstGeom prst="rect">
            <a:avLst/>
          </a:prstGeom>
          <a:noFill/>
        </p:spPr>
        <p:txBody>
          <a:bodyPr wrap="square" rtlCol="0">
            <a:spAutoFit/>
          </a:bodyPr>
          <a:lstStyle/>
          <a:p>
            <a:pPr marL="457200" indent="-457200">
              <a:buFont typeface="Arial" panose="020B0604020202020204" pitchFamily="34" charset="0"/>
              <a:buChar char="•"/>
            </a:pPr>
            <a:r>
              <a:rPr lang="en-AU" sz="3200" dirty="0">
                <a:solidFill>
                  <a:srgbClr val="2B2A2A"/>
                </a:solidFill>
                <a:latin typeface="Biome Light" panose="020B0303030204020804" pitchFamily="34" charset="0"/>
                <a:cs typeface="Biome Light" panose="020B0303030204020804" pitchFamily="34" charset="0"/>
              </a:rPr>
              <a:t>Wellness books</a:t>
            </a:r>
          </a:p>
          <a:p>
            <a:pPr marL="457200" indent="-457200">
              <a:buFont typeface="Arial" panose="020B0604020202020204" pitchFamily="34" charset="0"/>
              <a:buChar char="•"/>
            </a:pPr>
            <a:r>
              <a:rPr lang="en-AU" sz="3200" dirty="0">
                <a:solidFill>
                  <a:srgbClr val="2B2A2A"/>
                </a:solidFill>
                <a:latin typeface="Biome Light" panose="020B0303030204020804" pitchFamily="34" charset="0"/>
                <a:cs typeface="Biome Light" panose="020B0303030204020804" pitchFamily="34" charset="0"/>
              </a:rPr>
              <a:t>Life's big questions</a:t>
            </a:r>
          </a:p>
          <a:p>
            <a:pPr marL="457200" indent="-457200">
              <a:buFont typeface="Arial" panose="020B0604020202020204" pitchFamily="34" charset="0"/>
              <a:buChar char="•"/>
            </a:pPr>
            <a:r>
              <a:rPr lang="en-AU" sz="3200" dirty="0">
                <a:solidFill>
                  <a:srgbClr val="2B2A2A"/>
                </a:solidFill>
                <a:latin typeface="Biome Light" panose="020B0303030204020804" pitchFamily="34" charset="0"/>
                <a:cs typeface="Biome Light" panose="020B0303030204020804" pitchFamily="34" charset="0"/>
              </a:rPr>
              <a:t>Ghosts</a:t>
            </a:r>
          </a:p>
        </p:txBody>
      </p:sp>
    </p:spTree>
    <p:extLst>
      <p:ext uri="{BB962C8B-B14F-4D97-AF65-F5344CB8AC3E}">
        <p14:creationId xmlns:p14="http://schemas.microsoft.com/office/powerpoint/2010/main" val="328214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F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036" y="457200"/>
            <a:ext cx="8043745" cy="6032809"/>
          </a:xfrm>
          <a:prstGeom prst="rect">
            <a:avLst/>
          </a:prstGeom>
        </p:spPr>
      </p:pic>
      <p:sp>
        <p:nvSpPr>
          <p:cNvPr id="2" name="Title 1">
            <a:extLst>
              <a:ext uri="{FF2B5EF4-FFF2-40B4-BE49-F238E27FC236}">
                <a16:creationId xmlns:a16="http://schemas.microsoft.com/office/drawing/2014/main" id="{D2ACC60A-1237-4537-8BEB-BBD3FCEFCFCD}"/>
              </a:ext>
            </a:extLst>
          </p:cNvPr>
          <p:cNvSpPr>
            <a:spLocks noGrp="1"/>
          </p:cNvSpPr>
          <p:nvPr>
            <p:ph type="title"/>
          </p:nvPr>
        </p:nvSpPr>
        <p:spPr>
          <a:xfrm>
            <a:off x="373543" y="798399"/>
            <a:ext cx="3203788" cy="1450757"/>
          </a:xfrm>
          <a:pattFill prst="lgCheck">
            <a:fgClr>
              <a:srgbClr val="A4CEEE"/>
            </a:fgClr>
            <a:bgClr>
              <a:schemeClr val="bg1"/>
            </a:bgClr>
          </a:pattFill>
        </p:spPr>
        <p:txBody>
          <a:bodyPr>
            <a:normAutofit/>
          </a:bodyPr>
          <a:lstStyle/>
          <a:p>
            <a:pPr algn="ctr"/>
            <a:r>
              <a:rPr lang="en-US" sz="7200" dirty="0">
                <a:latin typeface="Biome Light" panose="020B0303030204020804" pitchFamily="34" charset="0"/>
                <a:cs typeface="Biome Light" panose="020B0303030204020804" pitchFamily="34" charset="0"/>
              </a:rPr>
              <a:t>200's</a:t>
            </a:r>
            <a:endParaRPr lang="en-US" dirty="0">
              <a:latin typeface="Biome Light" panose="020B0303030204020804" pitchFamily="34" charset="0"/>
              <a:cs typeface="Biome Light" panose="020B0303030204020804" pitchFamily="34" charset="0"/>
            </a:endParaRPr>
          </a:p>
        </p:txBody>
      </p:sp>
      <p:sp>
        <p:nvSpPr>
          <p:cNvPr id="3" name="Content Placeholder 2">
            <a:extLst>
              <a:ext uri="{FF2B5EF4-FFF2-40B4-BE49-F238E27FC236}">
                <a16:creationId xmlns:a16="http://schemas.microsoft.com/office/drawing/2014/main" id="{8AAD6E27-19B8-4A5A-A6E8-A698D271C301}"/>
              </a:ext>
            </a:extLst>
          </p:cNvPr>
          <p:cNvSpPr>
            <a:spLocks noGrp="1"/>
          </p:cNvSpPr>
          <p:nvPr>
            <p:ph idx="1"/>
          </p:nvPr>
        </p:nvSpPr>
        <p:spPr>
          <a:xfrm>
            <a:off x="373543" y="3734238"/>
            <a:ext cx="3203788" cy="1668431"/>
          </a:xfrm>
          <a:pattFill prst="lgCheck">
            <a:fgClr>
              <a:srgbClr val="A4CEEE"/>
            </a:fgClr>
            <a:bgClr>
              <a:schemeClr val="bg1"/>
            </a:bgClr>
          </a:pattFill>
        </p:spPr>
        <p:txBody>
          <a:bodyPr vert="horz" lIns="0" tIns="45720" rIns="0" bIns="45720" rtlCol="0" anchor="t">
            <a:normAutofit/>
          </a:bodyPr>
          <a:lstStyle/>
          <a:p>
            <a:pPr marL="932688" lvl="2" indent="-457200"/>
            <a:r>
              <a:rPr lang="en-US" sz="2600" dirty="0">
                <a:latin typeface="Biome Light"/>
              </a:rPr>
              <a:t>World religions</a:t>
            </a:r>
          </a:p>
          <a:p>
            <a:pPr marL="932688" lvl="2" indent="-457200"/>
            <a:r>
              <a:rPr lang="en-US" sz="2600" dirty="0">
                <a:latin typeface="Biome Light"/>
              </a:rPr>
              <a:t>Dreamtime Stories</a:t>
            </a:r>
            <a:endParaRPr lang="en-US" sz="2600" dirty="0"/>
          </a:p>
        </p:txBody>
      </p:sp>
      <p:sp>
        <p:nvSpPr>
          <p:cNvPr id="5" name="TextBox 4"/>
          <p:cNvSpPr txBox="1"/>
          <p:nvPr/>
        </p:nvSpPr>
        <p:spPr>
          <a:xfrm>
            <a:off x="434039" y="2453088"/>
            <a:ext cx="3203788" cy="1077218"/>
          </a:xfrm>
          <a:prstGeom prst="rect">
            <a:avLst/>
          </a:prstGeom>
          <a:pattFill prst="lgCheck">
            <a:fgClr>
              <a:srgbClr val="A4CEEE"/>
            </a:fgClr>
            <a:bgClr>
              <a:schemeClr val="bg1"/>
            </a:bgClr>
          </a:pattFill>
          <a:ln>
            <a:solidFill>
              <a:schemeClr val="tx1"/>
            </a:solidFill>
          </a:ln>
        </p:spPr>
        <p:txBody>
          <a:bodyPr wrap="square" rtlCol="0">
            <a:spAutoFit/>
          </a:bodyPr>
          <a:lstStyle/>
          <a:p>
            <a:pPr marL="475488" lvl="2" indent="0">
              <a:buNone/>
            </a:pPr>
            <a:r>
              <a:rPr lang="en-US" sz="3200" b="1" dirty="0">
                <a:latin typeface="Biome Light"/>
                <a:cs typeface="Biome Light"/>
              </a:rPr>
              <a:t>Religion &amp; Dreamtime</a:t>
            </a:r>
          </a:p>
        </p:txBody>
      </p:sp>
    </p:spTree>
    <p:extLst>
      <p:ext uri="{BB962C8B-B14F-4D97-AF65-F5344CB8AC3E}">
        <p14:creationId xmlns:p14="http://schemas.microsoft.com/office/powerpoint/2010/main" val="40148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80">
          <a:fgClr>
            <a:srgbClr val="92D050"/>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05" y="554260"/>
            <a:ext cx="7832014" cy="5874011"/>
          </a:xfrm>
          <a:prstGeom prst="rect">
            <a:avLst/>
          </a:prstGeom>
        </p:spPr>
      </p:pic>
      <p:sp>
        <p:nvSpPr>
          <p:cNvPr id="2" name="Title 1">
            <a:extLst>
              <a:ext uri="{FF2B5EF4-FFF2-40B4-BE49-F238E27FC236}">
                <a16:creationId xmlns:a16="http://schemas.microsoft.com/office/drawing/2014/main" id="{66E9F965-C4E2-469F-9526-C18CBC2473BE}"/>
              </a:ext>
            </a:extLst>
          </p:cNvPr>
          <p:cNvSpPr>
            <a:spLocks noGrp="1"/>
          </p:cNvSpPr>
          <p:nvPr>
            <p:ph type="title"/>
          </p:nvPr>
        </p:nvSpPr>
        <p:spPr>
          <a:xfrm>
            <a:off x="8583388" y="231910"/>
            <a:ext cx="3346704" cy="1316475"/>
          </a:xfrm>
          <a:pattFill prst="pct80">
            <a:fgClr>
              <a:srgbClr val="92D050"/>
            </a:fgClr>
            <a:bgClr>
              <a:schemeClr val="bg1"/>
            </a:bgClr>
          </a:pattFill>
        </p:spPr>
        <p:txBody>
          <a:bodyPr>
            <a:normAutofit/>
          </a:bodyPr>
          <a:lstStyle/>
          <a:p>
            <a:pPr algn="ctr"/>
            <a:r>
              <a:rPr lang="en-US" sz="7200" dirty="0"/>
              <a:t>300's</a:t>
            </a:r>
            <a:endParaRPr lang="en-US" dirty="0"/>
          </a:p>
        </p:txBody>
      </p:sp>
      <p:sp>
        <p:nvSpPr>
          <p:cNvPr id="3" name="Content Placeholder 2">
            <a:extLst>
              <a:ext uri="{FF2B5EF4-FFF2-40B4-BE49-F238E27FC236}">
                <a16:creationId xmlns:a16="http://schemas.microsoft.com/office/drawing/2014/main" id="{EEE7688A-D1F6-4BC2-8DD2-CFB72CB305EC}"/>
              </a:ext>
            </a:extLst>
          </p:cNvPr>
          <p:cNvSpPr>
            <a:spLocks noGrp="1"/>
          </p:cNvSpPr>
          <p:nvPr>
            <p:ph idx="1"/>
          </p:nvPr>
        </p:nvSpPr>
        <p:spPr>
          <a:xfrm>
            <a:off x="8583388" y="1548385"/>
            <a:ext cx="3346704" cy="1207698"/>
          </a:xfrm>
          <a:pattFill prst="pct80">
            <a:fgClr>
              <a:srgbClr val="92D050"/>
            </a:fgClr>
            <a:bgClr>
              <a:schemeClr val="bg1"/>
            </a:bgClr>
          </a:pattFill>
          <a:ln>
            <a:solidFill>
              <a:schemeClr val="tx1"/>
            </a:solidFill>
          </a:ln>
        </p:spPr>
        <p:txBody>
          <a:bodyPr vert="horz" lIns="0" tIns="45720" rIns="0" bIns="45720" rtlCol="0" anchor="t">
            <a:noAutofit/>
          </a:bodyPr>
          <a:lstStyle/>
          <a:p>
            <a:pPr marL="0" indent="0" algn="ctr">
              <a:buNone/>
            </a:pPr>
            <a:r>
              <a:rPr lang="en-US" sz="3200" dirty="0">
                <a:latin typeface="Biome Light"/>
                <a:cs typeface="Biome Light"/>
              </a:rPr>
              <a:t>Sciences &amp;</a:t>
            </a:r>
          </a:p>
          <a:p>
            <a:pPr marL="0" indent="0" algn="ctr">
              <a:buNone/>
            </a:pPr>
            <a:r>
              <a:rPr lang="en-US" sz="3200" dirty="0">
                <a:latin typeface="Biome Light"/>
                <a:cs typeface="Biome Light"/>
              </a:rPr>
              <a:t>Social Sciences</a:t>
            </a:r>
          </a:p>
        </p:txBody>
      </p:sp>
      <p:sp>
        <p:nvSpPr>
          <p:cNvPr id="4" name="TextBox 3">
            <a:extLst>
              <a:ext uri="{FF2B5EF4-FFF2-40B4-BE49-F238E27FC236}">
                <a16:creationId xmlns:a16="http://schemas.microsoft.com/office/drawing/2014/main" id="{7744A1BC-671E-44C9-8ECD-16A2427A9AEC}"/>
              </a:ext>
            </a:extLst>
          </p:cNvPr>
          <p:cNvSpPr txBox="1"/>
          <p:nvPr/>
        </p:nvSpPr>
        <p:spPr>
          <a:xfrm>
            <a:off x="8583388" y="2888841"/>
            <a:ext cx="3346704" cy="3539430"/>
          </a:xfrm>
          <a:prstGeom prst="rect">
            <a:avLst/>
          </a:prstGeom>
          <a:pattFill prst="pct80">
            <a:fgClr>
              <a:srgbClr val="92D050"/>
            </a:fgClr>
            <a:bgClr>
              <a:schemeClr val="bg1"/>
            </a:bgClr>
          </a:patt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latin typeface="Biome Light"/>
                <a:cs typeface="Biome Light"/>
              </a:rPr>
              <a:t>Climate Change</a:t>
            </a:r>
          </a:p>
          <a:p>
            <a:pPr marL="285750" indent="-285750">
              <a:buFont typeface="Arial"/>
              <a:buChar char="•"/>
            </a:pPr>
            <a:r>
              <a:rPr lang="en-US" sz="2800" dirty="0">
                <a:latin typeface="Biome Light"/>
                <a:cs typeface="Biome Light"/>
              </a:rPr>
              <a:t>Recycling </a:t>
            </a:r>
          </a:p>
          <a:p>
            <a:pPr marL="285750" indent="-285750">
              <a:buFont typeface="Arial"/>
              <a:buChar char="•"/>
            </a:pPr>
            <a:r>
              <a:rPr lang="en-US" sz="2800" dirty="0">
                <a:latin typeface="Biome Light"/>
                <a:cs typeface="Biome Light"/>
              </a:rPr>
              <a:t>Folk Tales</a:t>
            </a:r>
          </a:p>
          <a:p>
            <a:pPr marL="285750" indent="-285750">
              <a:buFont typeface="Arial"/>
              <a:buChar char="•"/>
            </a:pPr>
            <a:r>
              <a:rPr lang="en-US" sz="2800" dirty="0">
                <a:latin typeface="Biome Light"/>
              </a:rPr>
              <a:t>Fairy Tales</a:t>
            </a:r>
            <a:endParaRPr lang="en-US" sz="2800" dirty="0"/>
          </a:p>
          <a:p>
            <a:pPr marL="285750" indent="-285750">
              <a:buFont typeface="Arial"/>
              <a:buChar char="•"/>
            </a:pPr>
            <a:r>
              <a:rPr lang="en-US" sz="2800" dirty="0">
                <a:latin typeface="Biome Light"/>
                <a:cs typeface="Biome Light"/>
              </a:rPr>
              <a:t>First Nation Peoples</a:t>
            </a:r>
          </a:p>
          <a:p>
            <a:pPr marL="285750" indent="-285750">
              <a:buFont typeface="Arial"/>
              <a:buChar char="•"/>
            </a:pPr>
            <a:r>
              <a:rPr lang="en-US" sz="2800" dirty="0">
                <a:latin typeface="Biome Light"/>
                <a:cs typeface="Biome Light"/>
              </a:rPr>
              <a:t>Natural Disasters</a:t>
            </a:r>
          </a:p>
        </p:txBody>
      </p:sp>
    </p:spTree>
    <p:extLst>
      <p:ext uri="{BB962C8B-B14F-4D97-AF65-F5344CB8AC3E}">
        <p14:creationId xmlns:p14="http://schemas.microsoft.com/office/powerpoint/2010/main" val="946122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2A4E875-040F-4F4E-A5A7-1188084B7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7854D2-C2B1-4273-BEE8-C059778BC500}">
  <ds:schemaRefs>
    <ds:schemaRef ds:uri="http://schemas.microsoft.com/sharepoint/v3/contenttype/forms"/>
  </ds:schemaRefs>
</ds:datastoreItem>
</file>

<file path=customXml/itemProps3.xml><?xml version="1.0" encoding="utf-8"?>
<ds:datastoreItem xmlns:ds="http://schemas.openxmlformats.org/officeDocument/2006/customXml" ds:itemID="{00646C36-D994-4DBD-9A53-9B2DFD8D7208}">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685</TotalTime>
  <Words>476</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Biome Light</vt:lpstr>
      <vt:lpstr>Calibri</vt:lpstr>
      <vt:lpstr>Calibri Light</vt:lpstr>
      <vt:lpstr>Office Theme</vt:lpstr>
      <vt:lpstr>PowerPoint Presentation</vt:lpstr>
      <vt:lpstr>The Dewey Decimal System</vt:lpstr>
      <vt:lpstr>PowerPoint Presentation</vt:lpstr>
      <vt:lpstr>PowerPoint Presentation</vt:lpstr>
      <vt:lpstr>PowerPoint Presentation</vt:lpstr>
      <vt:lpstr>000's</vt:lpstr>
      <vt:lpstr>100's</vt:lpstr>
      <vt:lpstr>200's</vt:lpstr>
      <vt:lpstr>300's</vt:lpstr>
      <vt:lpstr>400's</vt:lpstr>
      <vt:lpstr>500's</vt:lpstr>
      <vt:lpstr>600's</vt:lpstr>
      <vt:lpstr>700's</vt:lpstr>
      <vt:lpstr>800's</vt:lpstr>
      <vt:lpstr>900s</vt:lpstr>
      <vt:lpstr>Fiction is organised according to the author's last name. For example, Aaron Blabey, the author of Pig the Pug and Bad Guys, has the spine label of ‘BLA’ for BLAbey. If you were an author, what would your spine label be?</vt:lpstr>
      <vt:lpstr>When we use the library, there are a couple of things to remember – Just as you like going to the shelf and finding what you want, so do other students. For this reason, it is important to put books back where you found them. That way, everyone can find what they need. In this library, we have shelf markers. When taking a book of the shelf to look at, replace it with a shelf marker. Either borrow the book or return the book to it back where the shelf marker is. If you’re not sure, ask Mrs Engelen or leave the book flat on a shelf. If you forget to remove the shelf marker, it doesn’t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Sonya Engelen</dc:creator>
  <cp:lastModifiedBy>Sonya Engelen</cp:lastModifiedBy>
  <cp:revision>554</cp:revision>
  <dcterms:created xsi:type="dcterms:W3CDTF">2021-01-25T23:36:44Z</dcterms:created>
  <dcterms:modified xsi:type="dcterms:W3CDTF">2022-02-11T03:58:36Z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